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4"/>
  </p:sldMasterIdLst>
  <p:notesMasterIdLst>
    <p:notesMasterId r:id="rId6"/>
  </p:notesMasterIdLst>
  <p:handoutMasterIdLst>
    <p:handoutMasterId r:id="rId7"/>
  </p:handoutMasterIdLst>
  <p:sldIdLst>
    <p:sldId id="271" r:id="rId5"/>
  </p:sldIdLst>
  <p:sldSz cx="12192000" cy="6858000"/>
  <p:notesSz cx="7010400" cy="12039600"/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72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7E"/>
    <a:srgbClr val="005B7D"/>
    <a:srgbClr val="005878"/>
    <a:srgbClr val="97D2FF"/>
    <a:srgbClr val="00374C"/>
    <a:srgbClr val="3C3C3C"/>
    <a:srgbClr val="0098CF"/>
    <a:srgbClr val="005B9E"/>
    <a:srgbClr val="192D3C"/>
    <a:srgbClr val="002A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593E1D-666C-4F9E-92A5-D11ECA743A94}" v="129" dt="2019-10-15T16:27:52.0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95" autoAdjust="0"/>
    <p:restoredTop sz="96997"/>
  </p:normalViewPr>
  <p:slideViewPr>
    <p:cSldViewPr snapToGrid="0">
      <p:cViewPr varScale="1">
        <p:scale>
          <a:sx n="124" d="100"/>
          <a:sy n="124" d="100"/>
        </p:scale>
        <p:origin x="2560" y="168"/>
      </p:cViewPr>
      <p:guideLst>
        <p:guide orient="horz" pos="3672"/>
        <p:guide pos="292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71" d="100"/>
          <a:sy n="171" d="100"/>
        </p:scale>
        <p:origin x="6288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60407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60407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3A903EC-75FF-480F-92E3-42168DDF2668}" type="datetimeFigureOut">
              <a:rPr lang="en-US" smtClean="0"/>
              <a:t>5/1/23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1435532"/>
            <a:ext cx="3037840" cy="60406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11435532"/>
            <a:ext cx="3037840" cy="60406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B83B07E-9523-4EAC-922E-A97B651FF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599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60407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60407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246694A-47CB-4CE2-B78A-2C46A40958C6}" type="datetimeFigureOut">
              <a:rPr lang="en-US" smtClean="0"/>
              <a:t>5/1/23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04775" y="1504950"/>
            <a:ext cx="7219950" cy="40624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5794057"/>
            <a:ext cx="5608320" cy="474059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435532"/>
            <a:ext cx="3037840" cy="60406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11435532"/>
            <a:ext cx="3037840" cy="60406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AEBD83B-A24C-41F7-A16E-E42DFB587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17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6449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04" y="444485"/>
            <a:ext cx="10954169" cy="765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437C1E3-6458-6540-BF89-63C5AB5CA3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39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5270502" y="0"/>
            <a:ext cx="6921500" cy="6858000"/>
          </a:xfrm>
          <a:prstGeom prst="parallelogram">
            <a:avLst>
              <a:gd name="adj" fmla="val 30138"/>
            </a:avLst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D6033A-9F97-7944-880E-8DAF65F7184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583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0845" y="444484"/>
            <a:ext cx="6690841" cy="13208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8098E3-6186-8145-A14D-2129F825CDD5}"/>
              </a:ext>
            </a:extLst>
          </p:cNvPr>
          <p:cNvSpPr/>
          <p:nvPr userDrawn="1"/>
        </p:nvSpPr>
        <p:spPr>
          <a:xfrm>
            <a:off x="13397948" y="-2663687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84CE1A0E-F1C7-4646-8484-98A6E040F35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4133293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5CABF9-1B1C-E047-B180-C7873D79A3D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179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" y="-1"/>
            <a:ext cx="3701143" cy="386807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3701141" y="3846287"/>
            <a:ext cx="8490859" cy="3011714"/>
          </a:xfr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 lIns="0" tIns="0" rIns="0" bIns="0" anchor="ctr"/>
          <a:lstStyle>
            <a:lvl1pPr>
              <a:defRPr lang="en-US"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lvl="0" defTabSz="292079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FBCE4A-4321-B841-B664-26E60DC37B6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331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" y="1658154"/>
            <a:ext cx="5168899" cy="444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04" y="444485"/>
            <a:ext cx="10954169" cy="765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EA95A-0664-B645-AB68-965CFFF433B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8338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137954" y="2042884"/>
            <a:ext cx="2886569" cy="3302378"/>
          </a:xfr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 lIns="0" tIns="0" rIns="0" bIns="0" anchor="ctr"/>
          <a:lstStyle>
            <a:lvl1pPr marL="0" indent="0" algn="ctr">
              <a:buNone/>
              <a:defRPr lang="en-US"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lvl="0" defTabSz="292079"/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538328" y="2042884"/>
            <a:ext cx="2886569" cy="3302378"/>
          </a:xfr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 lIns="0" tIns="0" rIns="0" bIns="0" anchor="ctr"/>
          <a:lstStyle>
            <a:lvl1pPr marL="0" indent="0" algn="ctr">
              <a:buNone/>
              <a:defRPr lang="en-US"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lvl="0" defTabSz="292079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04" y="444485"/>
            <a:ext cx="10954169" cy="765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3D6A6-0DC4-2B4D-8CA4-530635936E5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278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" y="1536702"/>
            <a:ext cx="2461635" cy="2660869"/>
          </a:xfr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0" tIns="0" rIns="0" bIns="0" anchor="ctr"/>
          <a:lstStyle>
            <a:lvl1pPr marL="0" indent="0" algn="ctr">
              <a:buNone/>
              <a:defRPr lang="en-US"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lvl="0" defTabSz="292079"/>
            <a:endParaRPr lang="en-US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6111127" y="1536702"/>
            <a:ext cx="2465560" cy="2660869"/>
          </a:xfr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0" tIns="0" rIns="0" bIns="0" anchor="ctr"/>
          <a:lstStyle>
            <a:lvl1pPr marL="0" indent="0" algn="ctr">
              <a:buNone/>
              <a:defRPr lang="en-US"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lvl="0" defTabSz="292079"/>
            <a:endParaRPr lang="en-US"/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9730631" y="4197133"/>
            <a:ext cx="2465560" cy="2660869"/>
          </a:xfr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0" tIns="0" rIns="0" bIns="0" anchor="ctr"/>
          <a:lstStyle>
            <a:lvl1pPr marL="0" indent="0" algn="ctr">
              <a:buNone/>
              <a:defRPr lang="en-US"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lvl="0" defTabSz="292079"/>
            <a:endParaRPr lang="en-US"/>
          </a:p>
        </p:txBody>
      </p:sp>
      <p:sp>
        <p:nvSpPr>
          <p:cNvPr id="16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3623343" y="4197133"/>
            <a:ext cx="2465560" cy="2660869"/>
          </a:xfr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0" tIns="0" rIns="0" bIns="0" anchor="ctr"/>
          <a:lstStyle>
            <a:lvl1pPr marL="0" indent="0" algn="ctr">
              <a:buNone/>
              <a:defRPr lang="en-US"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lvl="0" defTabSz="292079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04" y="444485"/>
            <a:ext cx="10954169" cy="765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7EDF8-D7B9-914F-BEBC-D3126F14534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142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4932110" y="2211919"/>
            <a:ext cx="2593659" cy="2423199"/>
          </a:xfr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0" tIns="0" rIns="0" bIns="0" anchor="ctr"/>
          <a:lstStyle>
            <a:lvl1pPr marL="0" indent="0" algn="ctr">
              <a:buNone/>
              <a:defRPr lang="en-US"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lvl="0" defTabSz="292079"/>
            <a:endParaRPr lang="en-US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8736073" y="2211919"/>
            <a:ext cx="2593659" cy="2423199"/>
          </a:xfr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0" tIns="0" rIns="0" bIns="0" anchor="ctr"/>
          <a:lstStyle>
            <a:lvl1pPr marL="0" indent="0" algn="ctr">
              <a:buNone/>
              <a:defRPr lang="en-US"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lvl="0" defTabSz="292079"/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030505" y="2211919"/>
            <a:ext cx="2593659" cy="2423199"/>
          </a:xfr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0" tIns="0" rIns="0" bIns="0" anchor="ctr"/>
          <a:lstStyle>
            <a:lvl1pPr marL="0" indent="0" algn="ctr">
              <a:buNone/>
              <a:defRPr lang="en-US"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lvl="0" defTabSz="292079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04" y="444485"/>
            <a:ext cx="10954169" cy="765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6CC0A-9C5D-AE4A-98E2-9F1B269902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0359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584365" y="1285821"/>
            <a:ext cx="8131012" cy="454101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8870785" y="1285821"/>
            <a:ext cx="2736851" cy="454101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1EAFDF-86DA-CB49-B64E-82ED6895582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3020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6692900" y="1448564"/>
            <a:ext cx="5188915" cy="4488874"/>
          </a:xfr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0" tIns="0" rIns="0" bIns="0" anchor="ctr"/>
          <a:lstStyle>
            <a:lvl1pPr marL="0" indent="0" algn="ctr">
              <a:buNone/>
              <a:defRPr lang="en-US"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lvl="0" defTabSz="292079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04" y="444485"/>
            <a:ext cx="10954169" cy="765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87152-009E-4146-B21F-BF28D0805E5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1531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648861" y="1522068"/>
            <a:ext cx="11060537" cy="3456974"/>
          </a:xfr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0" tIns="0" rIns="0" bIns="0" anchor="ctr"/>
          <a:lstStyle>
            <a:lvl1pPr marL="0" indent="0" algn="ctr">
              <a:buNone/>
              <a:defRPr lang="en-US"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lvl="0" defTabSz="292079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04" y="444485"/>
            <a:ext cx="10954169" cy="765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5E3A6-5B1D-3340-9F68-D47DE2FC86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795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420161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04" y="444485"/>
            <a:ext cx="10954169" cy="765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9EB21D0-F030-3B47-9D4E-65DA6E5732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5311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/>
          </p:cNvSpPr>
          <p:nvPr>
            <p:ph type="pic" sz="quarter" idx="16"/>
          </p:nvPr>
        </p:nvSpPr>
        <p:spPr>
          <a:xfrm>
            <a:off x="2438397" y="0"/>
            <a:ext cx="9753603" cy="6959600"/>
          </a:xfrm>
          <a:custGeom>
            <a:avLst/>
            <a:gdLst>
              <a:gd name="connsiteX0" fmla="*/ 0 w 9753602"/>
              <a:gd name="connsiteY0" fmla="*/ 0 h 7886700"/>
              <a:gd name="connsiteX1" fmla="*/ 9753602 w 9753602"/>
              <a:gd name="connsiteY1" fmla="*/ 0 h 7886700"/>
              <a:gd name="connsiteX2" fmla="*/ 9753602 w 9753602"/>
              <a:gd name="connsiteY2" fmla="*/ 7886700 h 7886700"/>
              <a:gd name="connsiteX3" fmla="*/ 0 w 9753602"/>
              <a:gd name="connsiteY3" fmla="*/ 7886700 h 7886700"/>
              <a:gd name="connsiteX0" fmla="*/ 0 w 9753602"/>
              <a:gd name="connsiteY0" fmla="*/ 0 h 7886700"/>
              <a:gd name="connsiteX1" fmla="*/ 9753602 w 9753602"/>
              <a:gd name="connsiteY1" fmla="*/ 0 h 7886700"/>
              <a:gd name="connsiteX2" fmla="*/ 9753602 w 9753602"/>
              <a:gd name="connsiteY2" fmla="*/ 7886700 h 7886700"/>
              <a:gd name="connsiteX3" fmla="*/ 0 w 9753602"/>
              <a:gd name="connsiteY3" fmla="*/ 0 h 7886700"/>
              <a:gd name="connsiteX0" fmla="*/ 0 w 9753602"/>
              <a:gd name="connsiteY0" fmla="*/ 0 h 7886700"/>
              <a:gd name="connsiteX1" fmla="*/ 9753602 w 9753602"/>
              <a:gd name="connsiteY1" fmla="*/ 0 h 7886700"/>
              <a:gd name="connsiteX2" fmla="*/ 9753602 w 9753602"/>
              <a:gd name="connsiteY2" fmla="*/ 6959600 h 7886700"/>
              <a:gd name="connsiteX3" fmla="*/ 9753602 w 9753602"/>
              <a:gd name="connsiteY3" fmla="*/ 7886700 h 7886700"/>
              <a:gd name="connsiteX4" fmla="*/ 0 w 9753602"/>
              <a:gd name="connsiteY4" fmla="*/ 0 h 7886700"/>
              <a:gd name="connsiteX0" fmla="*/ 0 w 9753602"/>
              <a:gd name="connsiteY0" fmla="*/ 0 h 6959600"/>
              <a:gd name="connsiteX1" fmla="*/ 9753602 w 9753602"/>
              <a:gd name="connsiteY1" fmla="*/ 0 h 6959600"/>
              <a:gd name="connsiteX2" fmla="*/ 9753602 w 9753602"/>
              <a:gd name="connsiteY2" fmla="*/ 6959600 h 6959600"/>
              <a:gd name="connsiteX3" fmla="*/ 0 w 9753602"/>
              <a:gd name="connsiteY3" fmla="*/ 0 h 695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3602" h="6959600">
                <a:moveTo>
                  <a:pt x="0" y="0"/>
                </a:moveTo>
                <a:lnTo>
                  <a:pt x="9753602" y="0"/>
                </a:lnTo>
                <a:lnTo>
                  <a:pt x="9753602" y="69596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0" y="1"/>
            <a:ext cx="6717552" cy="3736267"/>
          </a:xfrm>
          <a:custGeom>
            <a:avLst/>
            <a:gdLst>
              <a:gd name="connsiteX0" fmla="*/ 0 w 6717552"/>
              <a:gd name="connsiteY0" fmla="*/ 0 h 3736267"/>
              <a:gd name="connsiteX1" fmla="*/ 6717552 w 6717552"/>
              <a:gd name="connsiteY1" fmla="*/ 0 h 3736267"/>
              <a:gd name="connsiteX2" fmla="*/ 6207472 w 6717552"/>
              <a:gd name="connsiteY2" fmla="*/ 293160 h 3736267"/>
              <a:gd name="connsiteX3" fmla="*/ 0 w 6717552"/>
              <a:gd name="connsiteY3" fmla="*/ 3736267 h 3736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7552" h="3736267">
                <a:moveTo>
                  <a:pt x="0" y="0"/>
                </a:moveTo>
                <a:lnTo>
                  <a:pt x="6717552" y="0"/>
                </a:lnTo>
                <a:lnTo>
                  <a:pt x="6207472" y="293160"/>
                </a:lnTo>
                <a:lnTo>
                  <a:pt x="0" y="373626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BFD4E7C-CB20-7B40-AD06-C793A274A5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8247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2"/>
            <a:ext cx="12192000" cy="6371133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A3A0F5-36C7-874C-B46F-E794D1DC592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5583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922EB-53DA-0DDC-AFA5-6BD594D69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4448FC-A33B-F820-9F29-0CC971403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5/1/23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CCA69E-9DD6-74A5-EDBB-02D3498D7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4CD23F-3A8F-3C59-284F-F3851F53C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36586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17">
            <a:extLst>
              <a:ext uri="{FF2B5EF4-FFF2-40B4-BE49-F238E27FC236}">
                <a16:creationId xmlns:a16="http://schemas.microsoft.com/office/drawing/2014/main" id="{BAEFF715-B6B4-4247-A62B-01690324E9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tx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1" dirty="0">
              <a:solidFill>
                <a:schemeClr val="lt1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47DF4D-DEE1-4D4D-ABAE-BBC4AA9CDC1A}"/>
              </a:ext>
            </a:extLst>
          </p:cNvPr>
          <p:cNvCxnSpPr>
            <a:cxnSpLocks/>
          </p:cNvCxnSpPr>
          <p:nvPr userDrawn="1"/>
        </p:nvCxnSpPr>
        <p:spPr>
          <a:xfrm>
            <a:off x="8513633" y="4171689"/>
            <a:ext cx="9025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6750A303-C21B-D545-AC25-2E6CA34CEC1A}"/>
              </a:ext>
            </a:extLst>
          </p:cNvPr>
          <p:cNvGrpSpPr/>
          <p:nvPr userDrawn="1"/>
        </p:nvGrpSpPr>
        <p:grpSpPr>
          <a:xfrm>
            <a:off x="1796387" y="1962370"/>
            <a:ext cx="1474709" cy="2582412"/>
            <a:chOff x="1796387" y="1962370"/>
            <a:chExt cx="1474709" cy="2582412"/>
          </a:xfrm>
        </p:grpSpPr>
        <p:sp>
          <p:nvSpPr>
            <p:cNvPr id="8" name="Isosceles Triangle 72">
              <a:extLst>
                <a:ext uri="{FF2B5EF4-FFF2-40B4-BE49-F238E27FC236}">
                  <a16:creationId xmlns:a16="http://schemas.microsoft.com/office/drawing/2014/main" id="{93586100-E62D-0D4C-B6BD-0B5B4ED2A790}"/>
                </a:ext>
              </a:extLst>
            </p:cNvPr>
            <p:cNvSpPr/>
            <p:nvPr userDrawn="1"/>
          </p:nvSpPr>
          <p:spPr>
            <a:xfrm flipH="1">
              <a:off x="1796387" y="2478852"/>
              <a:ext cx="1474709" cy="206593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135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Isosceles Triangle 75">
              <a:extLst>
                <a:ext uri="{FF2B5EF4-FFF2-40B4-BE49-F238E27FC236}">
                  <a16:creationId xmlns:a16="http://schemas.microsoft.com/office/drawing/2014/main" id="{644F8C77-F2D8-C141-8485-C4CF5B115952}"/>
                </a:ext>
              </a:extLst>
            </p:cNvPr>
            <p:cNvSpPr/>
            <p:nvPr userDrawn="1"/>
          </p:nvSpPr>
          <p:spPr>
            <a:xfrm rot="10800000">
              <a:off x="2481879" y="1962370"/>
              <a:ext cx="789217" cy="1422859"/>
            </a:xfrm>
            <a:prstGeom prst="triangle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135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0" name="Title 1">
            <a:extLst>
              <a:ext uri="{FF2B5EF4-FFF2-40B4-BE49-F238E27FC236}">
                <a16:creationId xmlns:a16="http://schemas.microsoft.com/office/drawing/2014/main" id="{AD9B7AD3-BBA2-ED42-89E8-D0663348C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3478" y="1898373"/>
            <a:ext cx="7787800" cy="2136913"/>
          </a:xfrm>
        </p:spPr>
        <p:txBody>
          <a:bodyPr/>
          <a:lstStyle>
            <a:lvl1pPr>
              <a:lnSpc>
                <a:spcPct val="80000"/>
              </a:lnSpc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22">
            <a:extLst>
              <a:ext uri="{FF2B5EF4-FFF2-40B4-BE49-F238E27FC236}">
                <a16:creationId xmlns:a16="http://schemas.microsoft.com/office/drawing/2014/main" id="{E02C1E92-C6CE-F743-8116-B752CCEB3E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992200" y="4015407"/>
            <a:ext cx="2668776" cy="3475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A0AC761-D4A5-E54A-973F-6AF7A78A6044}"/>
              </a:ext>
            </a:extLst>
          </p:cNvPr>
          <p:cNvCxnSpPr>
            <a:cxnSpLocks/>
          </p:cNvCxnSpPr>
          <p:nvPr userDrawn="1"/>
        </p:nvCxnSpPr>
        <p:spPr>
          <a:xfrm>
            <a:off x="5237034" y="4171689"/>
            <a:ext cx="9025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36348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72">
            <a:extLst>
              <a:ext uri="{FF2B5EF4-FFF2-40B4-BE49-F238E27FC236}">
                <a16:creationId xmlns:a16="http://schemas.microsoft.com/office/drawing/2014/main" id="{9ACD89E1-F0F9-5645-8DC1-1567A2012AAB}"/>
              </a:ext>
            </a:extLst>
          </p:cNvPr>
          <p:cNvSpPr/>
          <p:nvPr userDrawn="1"/>
        </p:nvSpPr>
        <p:spPr>
          <a:xfrm flipH="1">
            <a:off x="1796387" y="2478852"/>
            <a:ext cx="1474709" cy="206593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Isosceles Triangle 75">
            <a:extLst>
              <a:ext uri="{FF2B5EF4-FFF2-40B4-BE49-F238E27FC236}">
                <a16:creationId xmlns:a16="http://schemas.microsoft.com/office/drawing/2014/main" id="{9475BBB1-1D78-8B46-B411-2238B99558CC}"/>
              </a:ext>
            </a:extLst>
          </p:cNvPr>
          <p:cNvSpPr/>
          <p:nvPr userDrawn="1"/>
        </p:nvSpPr>
        <p:spPr>
          <a:xfrm rot="10800000">
            <a:off x="2481879" y="1962370"/>
            <a:ext cx="789217" cy="1422859"/>
          </a:xfrm>
          <a:prstGeom prst="triangle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3956AD-4C90-DA4F-A38C-AB9EAD431BB0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433478" y="1898373"/>
            <a:ext cx="7787800" cy="2136913"/>
          </a:xfrm>
        </p:spPr>
        <p:txBody>
          <a:bodyPr/>
          <a:lstStyle>
            <a:lvl1pPr>
              <a:lnSpc>
                <a:spcPct val="80000"/>
              </a:lnSpc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B70BF40-DBCC-DA47-8F09-CA0706CAED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998146" y="4015407"/>
            <a:ext cx="2668776" cy="3475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372743F-8896-6345-A535-36C38F1B287C}"/>
              </a:ext>
            </a:extLst>
          </p:cNvPr>
          <p:cNvCxnSpPr>
            <a:cxnSpLocks/>
          </p:cNvCxnSpPr>
          <p:nvPr userDrawn="1"/>
        </p:nvCxnSpPr>
        <p:spPr>
          <a:xfrm>
            <a:off x="8513633" y="4171689"/>
            <a:ext cx="9025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A9372F8-EC95-474C-91CB-56A17621E646}"/>
              </a:ext>
            </a:extLst>
          </p:cNvPr>
          <p:cNvCxnSpPr>
            <a:cxnSpLocks/>
          </p:cNvCxnSpPr>
          <p:nvPr userDrawn="1"/>
        </p:nvCxnSpPr>
        <p:spPr>
          <a:xfrm>
            <a:off x="5237034" y="4171689"/>
            <a:ext cx="9025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841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01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D9B7AD3-BBA2-ED42-89E8-D0663348C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1650" y="3744685"/>
            <a:ext cx="5329522" cy="631371"/>
          </a:xfrm>
        </p:spPr>
        <p:txBody>
          <a:bodyPr anchor="b"/>
          <a:lstStyle>
            <a:lvl1pPr>
              <a:lnSpc>
                <a:spcPct val="80000"/>
              </a:lnSpc>
              <a:defRPr sz="4000" spc="-22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22">
            <a:extLst>
              <a:ext uri="{FF2B5EF4-FFF2-40B4-BE49-F238E27FC236}">
                <a16:creationId xmlns:a16="http://schemas.microsoft.com/office/drawing/2014/main" id="{E02C1E92-C6CE-F743-8116-B752CCEB3E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22227" y="4450832"/>
            <a:ext cx="5361602" cy="347525"/>
          </a:xfrm>
        </p:spPr>
        <p:txBody>
          <a:bodyPr anchor="t">
            <a:noAutofit/>
          </a:bodyPr>
          <a:lstStyle>
            <a:lvl1pPr marL="0" indent="0" algn="l"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69842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01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D9B7AD3-BBA2-ED42-89E8-D0663348C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1649" y="3744685"/>
            <a:ext cx="5362180" cy="631371"/>
          </a:xfrm>
        </p:spPr>
        <p:txBody>
          <a:bodyPr anchor="b"/>
          <a:lstStyle>
            <a:lvl1pPr>
              <a:lnSpc>
                <a:spcPct val="80000"/>
              </a:lnSpc>
              <a:defRPr sz="4000" spc="-22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22">
            <a:extLst>
              <a:ext uri="{FF2B5EF4-FFF2-40B4-BE49-F238E27FC236}">
                <a16:creationId xmlns:a16="http://schemas.microsoft.com/office/drawing/2014/main" id="{E02C1E92-C6CE-F743-8116-B752CCEB3E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22228" y="4450832"/>
            <a:ext cx="5372486" cy="347525"/>
          </a:xfrm>
        </p:spPr>
        <p:txBody>
          <a:bodyPr anchor="t">
            <a:no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5574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02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28"/>
          <p:cNvSpPr>
            <a:spLocks noGrp="1"/>
          </p:cNvSpPr>
          <p:nvPr>
            <p:ph type="pic" sz="quarter" idx="15"/>
          </p:nvPr>
        </p:nvSpPr>
        <p:spPr>
          <a:xfrm>
            <a:off x="2438401" y="2014091"/>
            <a:ext cx="9753601" cy="4951824"/>
          </a:xfrm>
          <a:custGeom>
            <a:avLst/>
            <a:gdLst>
              <a:gd name="connsiteX0" fmla="*/ 9753601 w 9753601"/>
              <a:gd name="connsiteY0" fmla="*/ 0 h 4951824"/>
              <a:gd name="connsiteX1" fmla="*/ 9753601 w 9753601"/>
              <a:gd name="connsiteY1" fmla="*/ 4906476 h 4951824"/>
              <a:gd name="connsiteX2" fmla="*/ 9748420 w 9753601"/>
              <a:gd name="connsiteY2" fmla="*/ 4951824 h 4951824"/>
              <a:gd name="connsiteX3" fmla="*/ 0 w 9753601"/>
              <a:gd name="connsiteY3" fmla="*/ 4951824 h 4951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3601" h="4951824">
                <a:moveTo>
                  <a:pt x="9753601" y="0"/>
                </a:moveTo>
                <a:lnTo>
                  <a:pt x="9753601" y="4906476"/>
                </a:lnTo>
                <a:lnTo>
                  <a:pt x="9748420" y="4951824"/>
                </a:lnTo>
                <a:lnTo>
                  <a:pt x="0" y="4951824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22"/>
          <p:cNvSpPr>
            <a:spLocks noGrp="1"/>
          </p:cNvSpPr>
          <p:nvPr userDrawn="1">
            <p:ph type="pic" sz="quarter" idx="13"/>
          </p:nvPr>
        </p:nvSpPr>
        <p:spPr>
          <a:xfrm>
            <a:off x="-3" y="3310820"/>
            <a:ext cx="6717555" cy="3651542"/>
          </a:xfrm>
          <a:custGeom>
            <a:avLst/>
            <a:gdLst>
              <a:gd name="connsiteX0" fmla="*/ 0 w 6717554"/>
              <a:gd name="connsiteY0" fmla="*/ 0 h 3651542"/>
              <a:gd name="connsiteX1" fmla="*/ 6717554 w 6717554"/>
              <a:gd name="connsiteY1" fmla="*/ 3651542 h 3651542"/>
              <a:gd name="connsiteX2" fmla="*/ 0 w 6717554"/>
              <a:gd name="connsiteY2" fmla="*/ 3651542 h 3651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17554" h="3651542">
                <a:moveTo>
                  <a:pt x="0" y="0"/>
                </a:moveTo>
                <a:lnTo>
                  <a:pt x="6717554" y="3651542"/>
                </a:lnTo>
                <a:lnTo>
                  <a:pt x="0" y="365154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2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5E85175-190C-7E49-A3C3-0F3CD3ADB7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A12FA3C-46BB-ED43-B217-3A3B130C6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8478" y="1491342"/>
            <a:ext cx="5362180" cy="631371"/>
          </a:xfrm>
        </p:spPr>
        <p:txBody>
          <a:bodyPr anchor="b"/>
          <a:lstStyle>
            <a:lvl1pPr>
              <a:lnSpc>
                <a:spcPct val="80000"/>
              </a:lnSpc>
              <a:defRPr sz="4000" spc="-22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2">
            <a:extLst>
              <a:ext uri="{FF2B5EF4-FFF2-40B4-BE49-F238E27FC236}">
                <a16:creationId xmlns:a16="http://schemas.microsoft.com/office/drawing/2014/main" id="{CF53B23C-9111-6F4F-99E3-410D9083F5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9057" y="2197489"/>
            <a:ext cx="5372486" cy="347525"/>
          </a:xfrm>
        </p:spPr>
        <p:txBody>
          <a:bodyPr anchor="t">
            <a:noAutofit/>
          </a:bodyPr>
          <a:lstStyle>
            <a:lvl1pPr marL="0" indent="0" algn="l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07569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02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28"/>
          <p:cNvSpPr>
            <a:spLocks noGrp="1"/>
          </p:cNvSpPr>
          <p:nvPr>
            <p:ph type="pic" sz="quarter" idx="15"/>
          </p:nvPr>
        </p:nvSpPr>
        <p:spPr>
          <a:xfrm>
            <a:off x="2438401" y="2014091"/>
            <a:ext cx="9753601" cy="4951824"/>
          </a:xfrm>
          <a:custGeom>
            <a:avLst/>
            <a:gdLst>
              <a:gd name="connsiteX0" fmla="*/ 9753601 w 9753601"/>
              <a:gd name="connsiteY0" fmla="*/ 0 h 4951824"/>
              <a:gd name="connsiteX1" fmla="*/ 9753601 w 9753601"/>
              <a:gd name="connsiteY1" fmla="*/ 4906476 h 4951824"/>
              <a:gd name="connsiteX2" fmla="*/ 9748420 w 9753601"/>
              <a:gd name="connsiteY2" fmla="*/ 4951824 h 4951824"/>
              <a:gd name="connsiteX3" fmla="*/ 0 w 9753601"/>
              <a:gd name="connsiteY3" fmla="*/ 4951824 h 4951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3601" h="4951824">
                <a:moveTo>
                  <a:pt x="9753601" y="0"/>
                </a:moveTo>
                <a:lnTo>
                  <a:pt x="9753601" y="4906476"/>
                </a:lnTo>
                <a:lnTo>
                  <a:pt x="9748420" y="4951824"/>
                </a:lnTo>
                <a:lnTo>
                  <a:pt x="0" y="4951824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22"/>
          <p:cNvSpPr>
            <a:spLocks noGrp="1"/>
          </p:cNvSpPr>
          <p:nvPr userDrawn="1">
            <p:ph type="pic" sz="quarter" idx="13"/>
          </p:nvPr>
        </p:nvSpPr>
        <p:spPr>
          <a:xfrm>
            <a:off x="-3" y="3310820"/>
            <a:ext cx="6717555" cy="3651542"/>
          </a:xfrm>
          <a:custGeom>
            <a:avLst/>
            <a:gdLst>
              <a:gd name="connsiteX0" fmla="*/ 0 w 6717554"/>
              <a:gd name="connsiteY0" fmla="*/ 0 h 3651542"/>
              <a:gd name="connsiteX1" fmla="*/ 6717554 w 6717554"/>
              <a:gd name="connsiteY1" fmla="*/ 3651542 h 3651542"/>
              <a:gd name="connsiteX2" fmla="*/ 0 w 6717554"/>
              <a:gd name="connsiteY2" fmla="*/ 3651542 h 3651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17554" h="3651542">
                <a:moveTo>
                  <a:pt x="0" y="0"/>
                </a:moveTo>
                <a:lnTo>
                  <a:pt x="6717554" y="3651542"/>
                </a:lnTo>
                <a:lnTo>
                  <a:pt x="0" y="365154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2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5E85175-190C-7E49-A3C3-0F3CD3ADB7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A12FA3C-46BB-ED43-B217-3A3B130C6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8478" y="1491342"/>
            <a:ext cx="5362180" cy="631371"/>
          </a:xfrm>
        </p:spPr>
        <p:txBody>
          <a:bodyPr anchor="b"/>
          <a:lstStyle>
            <a:lvl1pPr>
              <a:lnSpc>
                <a:spcPct val="80000"/>
              </a:lnSpc>
              <a:defRPr sz="4000" spc="-22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2">
            <a:extLst>
              <a:ext uri="{FF2B5EF4-FFF2-40B4-BE49-F238E27FC236}">
                <a16:creationId xmlns:a16="http://schemas.microsoft.com/office/drawing/2014/main" id="{CF53B23C-9111-6F4F-99E3-410D9083F5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9057" y="2197489"/>
            <a:ext cx="5372486" cy="347525"/>
          </a:xfrm>
        </p:spPr>
        <p:txBody>
          <a:bodyPr anchor="t">
            <a:no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96114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Light - Ribbon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57" y="674212"/>
            <a:ext cx="10735216" cy="7651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C5BE897-D25E-7E4D-AF9F-09ADA6C9A0F2}"/>
              </a:ext>
            </a:extLst>
          </p:cNvPr>
          <p:cNvGrpSpPr/>
          <p:nvPr userDrawn="1"/>
        </p:nvGrpSpPr>
        <p:grpSpPr>
          <a:xfrm>
            <a:off x="757331" y="-721208"/>
            <a:ext cx="887781" cy="1238084"/>
            <a:chOff x="757331" y="-35409"/>
            <a:chExt cx="887781" cy="1238084"/>
          </a:xfrm>
        </p:grpSpPr>
        <p:sp>
          <p:nvSpPr>
            <p:cNvPr id="8" name="Parallelogram 31">
              <a:extLst>
                <a:ext uri="{FF2B5EF4-FFF2-40B4-BE49-F238E27FC236}">
                  <a16:creationId xmlns:a16="http://schemas.microsoft.com/office/drawing/2014/main" id="{8D96F41F-6D58-FB46-8F66-27526C335454}"/>
                </a:ext>
              </a:extLst>
            </p:cNvPr>
            <p:cNvSpPr/>
            <p:nvPr/>
          </p:nvSpPr>
          <p:spPr>
            <a:xfrm rot="5400000">
              <a:off x="582179" y="139743"/>
              <a:ext cx="1238084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0 w 1244584"/>
                <a:gd name="connsiteY0" fmla="*/ 887780 h 887780"/>
                <a:gd name="connsiteX1" fmla="*/ 7136 w 1244584"/>
                <a:gd name="connsiteY1" fmla="*/ 0 h 887780"/>
                <a:gd name="connsiteX2" fmla="*/ 1244584 w 1244584"/>
                <a:gd name="connsiteY2" fmla="*/ 0 h 887780"/>
                <a:gd name="connsiteX3" fmla="*/ 616418 w 1244584"/>
                <a:gd name="connsiteY3" fmla="*/ 887780 h 887780"/>
                <a:gd name="connsiteX4" fmla="*/ 0 w 1244584"/>
                <a:gd name="connsiteY4" fmla="*/ 887780 h 887780"/>
                <a:gd name="connsiteX0" fmla="*/ 1120 w 1238084"/>
                <a:gd name="connsiteY0" fmla="*/ 883970 h 887780"/>
                <a:gd name="connsiteX1" fmla="*/ 636 w 1238084"/>
                <a:gd name="connsiteY1" fmla="*/ 0 h 887780"/>
                <a:gd name="connsiteX2" fmla="*/ 1238084 w 1238084"/>
                <a:gd name="connsiteY2" fmla="*/ 0 h 887780"/>
                <a:gd name="connsiteX3" fmla="*/ 609918 w 1238084"/>
                <a:gd name="connsiteY3" fmla="*/ 887780 h 887780"/>
                <a:gd name="connsiteX4" fmla="*/ 1120 w 1238084"/>
                <a:gd name="connsiteY4" fmla="*/ 88397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084" h="887780">
                  <a:moveTo>
                    <a:pt x="1120" y="883970"/>
                  </a:moveTo>
                  <a:cubicBezTo>
                    <a:pt x="3499" y="588043"/>
                    <a:pt x="-1743" y="295927"/>
                    <a:pt x="636" y="0"/>
                  </a:cubicBezTo>
                  <a:lnTo>
                    <a:pt x="1238084" y="0"/>
                  </a:lnTo>
                  <a:lnTo>
                    <a:pt x="609918" y="887780"/>
                  </a:lnTo>
                  <a:lnTo>
                    <a:pt x="1120" y="8839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Parallelogram 5">
              <a:extLst>
                <a:ext uri="{FF2B5EF4-FFF2-40B4-BE49-F238E27FC236}">
                  <a16:creationId xmlns:a16="http://schemas.microsoft.com/office/drawing/2014/main" id="{88FCEA30-635E-5642-862C-7D50B2AA13F7}"/>
                </a:ext>
              </a:extLst>
            </p:cNvPr>
            <p:cNvSpPr/>
            <p:nvPr/>
          </p:nvSpPr>
          <p:spPr>
            <a:xfrm rot="16200000" flipH="1">
              <a:off x="582498" y="140061"/>
              <a:ext cx="1237448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4294 w 1237448"/>
                <a:gd name="connsiteY0" fmla="*/ 887780 h 887780"/>
                <a:gd name="connsiteX1" fmla="*/ 0 w 1237448"/>
                <a:gd name="connsiteY1" fmla="*/ 0 h 887780"/>
                <a:gd name="connsiteX2" fmla="*/ 1237448 w 1237448"/>
                <a:gd name="connsiteY2" fmla="*/ 0 h 887780"/>
                <a:gd name="connsiteX3" fmla="*/ 609282 w 1237448"/>
                <a:gd name="connsiteY3" fmla="*/ 887780 h 887780"/>
                <a:gd name="connsiteX4" fmla="*/ 4294 w 1237448"/>
                <a:gd name="connsiteY4" fmla="*/ 88778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7448" h="887780">
                  <a:moveTo>
                    <a:pt x="4294" y="887780"/>
                  </a:moveTo>
                  <a:cubicBezTo>
                    <a:pt x="2863" y="591853"/>
                    <a:pt x="1431" y="295927"/>
                    <a:pt x="0" y="0"/>
                  </a:cubicBezTo>
                  <a:lnTo>
                    <a:pt x="1237448" y="0"/>
                  </a:lnTo>
                  <a:lnTo>
                    <a:pt x="609282" y="887780"/>
                  </a:lnTo>
                  <a:lnTo>
                    <a:pt x="4294" y="8877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34043AB-FC9A-B048-A546-75A861CB5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1654628"/>
            <a:ext cx="11139229" cy="45175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2CA60AD0-45AE-754B-91B7-D7C72C2189F7}"/>
              </a:ext>
            </a:extLst>
          </p:cNvPr>
          <p:cNvSpPr/>
          <p:nvPr userDrawn="1"/>
        </p:nvSpPr>
        <p:spPr>
          <a:xfrm flipV="1">
            <a:off x="11304104" y="6629323"/>
            <a:ext cx="630719" cy="228677"/>
          </a:xfrm>
          <a:prstGeom prst="parallelogram">
            <a:avLst>
              <a:gd name="adj" fmla="val 6942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6CF24D0F-D47D-8E4B-90A1-E0233C36CCBD}"/>
              </a:ext>
            </a:extLst>
          </p:cNvPr>
          <p:cNvSpPr/>
          <p:nvPr userDrawn="1"/>
        </p:nvSpPr>
        <p:spPr>
          <a:xfrm>
            <a:off x="-198783" y="6629323"/>
            <a:ext cx="12085983" cy="228677"/>
          </a:xfrm>
          <a:prstGeom prst="parallelogram">
            <a:avLst>
              <a:gd name="adj" fmla="val 69429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BFA4D6-9647-A646-9F5D-2C2D46B5BAC6}"/>
              </a:ext>
            </a:extLst>
          </p:cNvPr>
          <p:cNvSpPr/>
          <p:nvPr userDrawn="1"/>
        </p:nvSpPr>
        <p:spPr>
          <a:xfrm>
            <a:off x="73025" y="6648449"/>
            <a:ext cx="1879600" cy="206375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lvl="0" algn="l" defTabSz="952483">
              <a:lnSpc>
                <a:spcPct val="90000"/>
              </a:lnSpc>
              <a:spcBef>
                <a:spcPts val="1043"/>
              </a:spcBef>
              <a:buFont typeface="Arial" panose="020B0604020202020204" pitchFamily="34" charset="0"/>
              <a:buNone/>
            </a:pPr>
            <a:r>
              <a:rPr lang="en-US" sz="9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COXENTERPRISES.COM</a:t>
            </a:r>
          </a:p>
        </p:txBody>
      </p:sp>
    </p:spTree>
    <p:extLst>
      <p:ext uri="{BB962C8B-B14F-4D97-AF65-F5344CB8AC3E}">
        <p14:creationId xmlns:p14="http://schemas.microsoft.com/office/powerpoint/2010/main" val="3371292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173232" y="1818262"/>
            <a:ext cx="4018768" cy="503973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04" y="444485"/>
            <a:ext cx="10954169" cy="765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5BA05D7-3657-F64C-907A-F891E3CC8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3174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Dark - Ribbon Up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57" y="674212"/>
            <a:ext cx="10735216" cy="7651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bg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C5BE897-D25E-7E4D-AF9F-09ADA6C9A0F2}"/>
              </a:ext>
            </a:extLst>
          </p:cNvPr>
          <p:cNvGrpSpPr/>
          <p:nvPr userDrawn="1"/>
        </p:nvGrpSpPr>
        <p:grpSpPr>
          <a:xfrm>
            <a:off x="757331" y="-721208"/>
            <a:ext cx="887781" cy="1238084"/>
            <a:chOff x="757331" y="-35409"/>
            <a:chExt cx="887781" cy="1238084"/>
          </a:xfrm>
        </p:grpSpPr>
        <p:sp>
          <p:nvSpPr>
            <p:cNvPr id="8" name="Parallelogram 31">
              <a:extLst>
                <a:ext uri="{FF2B5EF4-FFF2-40B4-BE49-F238E27FC236}">
                  <a16:creationId xmlns:a16="http://schemas.microsoft.com/office/drawing/2014/main" id="{8D96F41F-6D58-FB46-8F66-27526C335454}"/>
                </a:ext>
              </a:extLst>
            </p:cNvPr>
            <p:cNvSpPr/>
            <p:nvPr/>
          </p:nvSpPr>
          <p:spPr>
            <a:xfrm rot="5400000">
              <a:off x="582179" y="139743"/>
              <a:ext cx="1238084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0 w 1244584"/>
                <a:gd name="connsiteY0" fmla="*/ 887780 h 887780"/>
                <a:gd name="connsiteX1" fmla="*/ 7136 w 1244584"/>
                <a:gd name="connsiteY1" fmla="*/ 0 h 887780"/>
                <a:gd name="connsiteX2" fmla="*/ 1244584 w 1244584"/>
                <a:gd name="connsiteY2" fmla="*/ 0 h 887780"/>
                <a:gd name="connsiteX3" fmla="*/ 616418 w 1244584"/>
                <a:gd name="connsiteY3" fmla="*/ 887780 h 887780"/>
                <a:gd name="connsiteX4" fmla="*/ 0 w 1244584"/>
                <a:gd name="connsiteY4" fmla="*/ 887780 h 887780"/>
                <a:gd name="connsiteX0" fmla="*/ 1120 w 1238084"/>
                <a:gd name="connsiteY0" fmla="*/ 883970 h 887780"/>
                <a:gd name="connsiteX1" fmla="*/ 636 w 1238084"/>
                <a:gd name="connsiteY1" fmla="*/ 0 h 887780"/>
                <a:gd name="connsiteX2" fmla="*/ 1238084 w 1238084"/>
                <a:gd name="connsiteY2" fmla="*/ 0 h 887780"/>
                <a:gd name="connsiteX3" fmla="*/ 609918 w 1238084"/>
                <a:gd name="connsiteY3" fmla="*/ 887780 h 887780"/>
                <a:gd name="connsiteX4" fmla="*/ 1120 w 1238084"/>
                <a:gd name="connsiteY4" fmla="*/ 88397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084" h="887780">
                  <a:moveTo>
                    <a:pt x="1120" y="883970"/>
                  </a:moveTo>
                  <a:cubicBezTo>
                    <a:pt x="3499" y="588043"/>
                    <a:pt x="-1743" y="295927"/>
                    <a:pt x="636" y="0"/>
                  </a:cubicBezTo>
                  <a:lnTo>
                    <a:pt x="1238084" y="0"/>
                  </a:lnTo>
                  <a:lnTo>
                    <a:pt x="609918" y="887780"/>
                  </a:lnTo>
                  <a:lnTo>
                    <a:pt x="1120" y="8839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Parallelogram 5">
              <a:extLst>
                <a:ext uri="{FF2B5EF4-FFF2-40B4-BE49-F238E27FC236}">
                  <a16:creationId xmlns:a16="http://schemas.microsoft.com/office/drawing/2014/main" id="{88FCEA30-635E-5642-862C-7D50B2AA13F7}"/>
                </a:ext>
              </a:extLst>
            </p:cNvPr>
            <p:cNvSpPr/>
            <p:nvPr/>
          </p:nvSpPr>
          <p:spPr>
            <a:xfrm rot="16200000" flipH="1">
              <a:off x="582498" y="140061"/>
              <a:ext cx="1237448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4294 w 1237448"/>
                <a:gd name="connsiteY0" fmla="*/ 887780 h 887780"/>
                <a:gd name="connsiteX1" fmla="*/ 0 w 1237448"/>
                <a:gd name="connsiteY1" fmla="*/ 0 h 887780"/>
                <a:gd name="connsiteX2" fmla="*/ 1237448 w 1237448"/>
                <a:gd name="connsiteY2" fmla="*/ 0 h 887780"/>
                <a:gd name="connsiteX3" fmla="*/ 609282 w 1237448"/>
                <a:gd name="connsiteY3" fmla="*/ 887780 h 887780"/>
                <a:gd name="connsiteX4" fmla="*/ 4294 w 1237448"/>
                <a:gd name="connsiteY4" fmla="*/ 88778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7448" h="887780">
                  <a:moveTo>
                    <a:pt x="4294" y="887780"/>
                  </a:moveTo>
                  <a:cubicBezTo>
                    <a:pt x="2863" y="591853"/>
                    <a:pt x="1431" y="295927"/>
                    <a:pt x="0" y="0"/>
                  </a:cubicBezTo>
                  <a:lnTo>
                    <a:pt x="1237448" y="0"/>
                  </a:lnTo>
                  <a:lnTo>
                    <a:pt x="609282" y="887780"/>
                  </a:lnTo>
                  <a:lnTo>
                    <a:pt x="4294" y="8877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34043AB-FC9A-B048-A546-75A861CB5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1654628"/>
            <a:ext cx="11139229" cy="4517572"/>
          </a:xfrm>
        </p:spPr>
        <p:txBody>
          <a:bodyPr/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2"/>
              </a:buCl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2pPr>
            <a:lvl3pPr>
              <a:buClr>
                <a:schemeClr val="bg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arallelogram 13">
            <a:extLst>
              <a:ext uri="{FF2B5EF4-FFF2-40B4-BE49-F238E27FC236}">
                <a16:creationId xmlns:a16="http://schemas.microsoft.com/office/drawing/2014/main" id="{70100FBB-32B6-C44D-B1F2-D1F03426BBF9}"/>
              </a:ext>
            </a:extLst>
          </p:cNvPr>
          <p:cNvSpPr/>
          <p:nvPr userDrawn="1"/>
        </p:nvSpPr>
        <p:spPr>
          <a:xfrm flipV="1">
            <a:off x="11304104" y="6629323"/>
            <a:ext cx="630719" cy="228677"/>
          </a:xfrm>
          <a:prstGeom prst="parallelogram">
            <a:avLst>
              <a:gd name="adj" fmla="val 6942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Parallelogram 14">
            <a:extLst>
              <a:ext uri="{FF2B5EF4-FFF2-40B4-BE49-F238E27FC236}">
                <a16:creationId xmlns:a16="http://schemas.microsoft.com/office/drawing/2014/main" id="{DFBBCCC9-BE05-EE40-943D-8CCA4E57AD1A}"/>
              </a:ext>
            </a:extLst>
          </p:cNvPr>
          <p:cNvSpPr/>
          <p:nvPr userDrawn="1"/>
        </p:nvSpPr>
        <p:spPr>
          <a:xfrm>
            <a:off x="-198783" y="6629323"/>
            <a:ext cx="12085983" cy="228677"/>
          </a:xfrm>
          <a:prstGeom prst="parallelogram">
            <a:avLst>
              <a:gd name="adj" fmla="val 6942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7204F0-7E1E-C442-82CB-457F0C5404FE}"/>
              </a:ext>
            </a:extLst>
          </p:cNvPr>
          <p:cNvSpPr/>
          <p:nvPr userDrawn="1"/>
        </p:nvSpPr>
        <p:spPr>
          <a:xfrm>
            <a:off x="73025" y="6648449"/>
            <a:ext cx="1879600" cy="206375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lvl="0" algn="l" defTabSz="952483">
              <a:lnSpc>
                <a:spcPct val="90000"/>
              </a:lnSpc>
              <a:spcBef>
                <a:spcPts val="1043"/>
              </a:spcBef>
              <a:buFont typeface="Arial" panose="020B0604020202020204" pitchFamily="34" charset="0"/>
              <a:buNone/>
            </a:pPr>
            <a:r>
              <a:rPr lang="en-US" sz="9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COXENTERPRISES.COM</a:t>
            </a:r>
          </a:p>
        </p:txBody>
      </p:sp>
    </p:spTree>
    <p:extLst>
      <p:ext uri="{BB962C8B-B14F-4D97-AF65-F5344CB8AC3E}">
        <p14:creationId xmlns:p14="http://schemas.microsoft.com/office/powerpoint/2010/main" val="1955715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Light - No Ribb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57" y="444485"/>
            <a:ext cx="10735216" cy="7651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6720063-D1E6-B64B-90DB-2640B3D0D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1436914"/>
            <a:ext cx="11139229" cy="47352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1EFE2FF5-EFC7-774D-91E4-2486BA6A1326}"/>
              </a:ext>
            </a:extLst>
          </p:cNvPr>
          <p:cNvSpPr/>
          <p:nvPr userDrawn="1"/>
        </p:nvSpPr>
        <p:spPr>
          <a:xfrm flipV="1">
            <a:off x="11304104" y="6629323"/>
            <a:ext cx="630719" cy="228677"/>
          </a:xfrm>
          <a:prstGeom prst="parallelogram">
            <a:avLst>
              <a:gd name="adj" fmla="val 6942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Parallelogram 6">
            <a:extLst>
              <a:ext uri="{FF2B5EF4-FFF2-40B4-BE49-F238E27FC236}">
                <a16:creationId xmlns:a16="http://schemas.microsoft.com/office/drawing/2014/main" id="{DCCC6742-F6A2-6B47-9C94-0873261B3B1E}"/>
              </a:ext>
            </a:extLst>
          </p:cNvPr>
          <p:cNvSpPr/>
          <p:nvPr userDrawn="1"/>
        </p:nvSpPr>
        <p:spPr>
          <a:xfrm>
            <a:off x="-198783" y="6629323"/>
            <a:ext cx="12085983" cy="228677"/>
          </a:xfrm>
          <a:prstGeom prst="parallelogram">
            <a:avLst>
              <a:gd name="adj" fmla="val 69429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19760B-9ACA-4A42-8B85-0F547B31EBB4}"/>
              </a:ext>
            </a:extLst>
          </p:cNvPr>
          <p:cNvSpPr/>
          <p:nvPr userDrawn="1"/>
        </p:nvSpPr>
        <p:spPr>
          <a:xfrm>
            <a:off x="73025" y="6648449"/>
            <a:ext cx="1879600" cy="206375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lvl="0" algn="l" defTabSz="952483">
              <a:lnSpc>
                <a:spcPct val="90000"/>
              </a:lnSpc>
              <a:spcBef>
                <a:spcPts val="1043"/>
              </a:spcBef>
              <a:buFont typeface="Arial" panose="020B0604020202020204" pitchFamily="34" charset="0"/>
              <a:buNone/>
            </a:pPr>
            <a:r>
              <a:rPr lang="en-US" sz="9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COXENTERPRISES.COM</a:t>
            </a:r>
          </a:p>
        </p:txBody>
      </p:sp>
    </p:spTree>
    <p:extLst>
      <p:ext uri="{BB962C8B-B14F-4D97-AF65-F5344CB8AC3E}">
        <p14:creationId xmlns:p14="http://schemas.microsoft.com/office/powerpoint/2010/main" val="24321441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Dark - No Ribbo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57" y="444485"/>
            <a:ext cx="10735216" cy="7651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bg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6720063-D1E6-B64B-90DB-2640B3D0D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1436914"/>
            <a:ext cx="11139229" cy="4735286"/>
          </a:xfrm>
        </p:spPr>
        <p:txBody>
          <a:bodyPr/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2"/>
              </a:buCl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2pPr>
            <a:lvl3pPr>
              <a:buClr>
                <a:schemeClr val="bg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499C6D2-45A0-DE4E-8FCE-E51345527A62}"/>
              </a:ext>
            </a:extLst>
          </p:cNvPr>
          <p:cNvGrpSpPr/>
          <p:nvPr userDrawn="1"/>
        </p:nvGrpSpPr>
        <p:grpSpPr>
          <a:xfrm>
            <a:off x="-198783" y="6629323"/>
            <a:ext cx="12133606" cy="228677"/>
            <a:chOff x="-198783" y="6629323"/>
            <a:chExt cx="12133606" cy="228677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27AA3AB1-B8B2-1B49-90F5-CDB16ACCBCF8}"/>
                </a:ext>
              </a:extLst>
            </p:cNvPr>
            <p:cNvSpPr/>
            <p:nvPr userDrawn="1"/>
          </p:nvSpPr>
          <p:spPr>
            <a:xfrm flipV="1">
              <a:off x="11304104" y="6629323"/>
              <a:ext cx="630719" cy="228677"/>
            </a:xfrm>
            <a:prstGeom prst="parallelogram">
              <a:avLst>
                <a:gd name="adj" fmla="val 6942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74E2FBF6-FA72-B94A-BE72-9139DFC2A9F2}"/>
                </a:ext>
              </a:extLst>
            </p:cNvPr>
            <p:cNvSpPr/>
            <p:nvPr userDrawn="1"/>
          </p:nvSpPr>
          <p:spPr>
            <a:xfrm>
              <a:off x="-198783" y="6629323"/>
              <a:ext cx="12085983" cy="228677"/>
            </a:xfrm>
            <a:prstGeom prst="parallelogram">
              <a:avLst>
                <a:gd name="adj" fmla="val 69429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01D95C5-BD27-4F48-9C31-D0718549CAE9}"/>
                </a:ext>
              </a:extLst>
            </p:cNvPr>
            <p:cNvSpPr/>
            <p:nvPr userDrawn="1"/>
          </p:nvSpPr>
          <p:spPr>
            <a:xfrm>
              <a:off x="73025" y="6648449"/>
              <a:ext cx="1879600" cy="206375"/>
            </a:xfrm>
            <a:prstGeom prst="rect">
              <a:avLst/>
            </a:prstGeom>
            <a:noFill/>
          </p:spPr>
          <p:txBody>
            <a:bodyPr anchor="ctr">
              <a:noAutofit/>
            </a:bodyPr>
            <a:lstStyle/>
            <a:p>
              <a:pPr lvl="0" algn="l" defTabSz="952483">
                <a:lnSpc>
                  <a:spcPct val="90000"/>
                </a:lnSpc>
                <a:spcBef>
                  <a:spcPts val="1043"/>
                </a:spcBef>
                <a:buFont typeface="Arial" panose="020B0604020202020204" pitchFamily="34" charset="0"/>
                <a:buNone/>
              </a:pPr>
              <a:r>
                <a:rPr lang="en-US" sz="900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COXENTERPRISES.COM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40147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Light - Ribbon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4999" y="444485"/>
            <a:ext cx="9472473" cy="7651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32C5EBB-3A90-4246-818D-E51BB28AB302}"/>
              </a:ext>
            </a:extLst>
          </p:cNvPr>
          <p:cNvGrpSpPr/>
          <p:nvPr userDrawn="1"/>
        </p:nvGrpSpPr>
        <p:grpSpPr>
          <a:xfrm>
            <a:off x="757331" y="-35409"/>
            <a:ext cx="887781" cy="1238084"/>
            <a:chOff x="757331" y="-35409"/>
            <a:chExt cx="887781" cy="1238084"/>
          </a:xfrm>
        </p:grpSpPr>
        <p:sp>
          <p:nvSpPr>
            <p:cNvPr id="11" name="Parallelogram 31">
              <a:extLst>
                <a:ext uri="{FF2B5EF4-FFF2-40B4-BE49-F238E27FC236}">
                  <a16:creationId xmlns:a16="http://schemas.microsoft.com/office/drawing/2014/main" id="{0C75FEC2-6240-684B-A45F-EB1DCAB60A24}"/>
                </a:ext>
              </a:extLst>
            </p:cNvPr>
            <p:cNvSpPr/>
            <p:nvPr/>
          </p:nvSpPr>
          <p:spPr>
            <a:xfrm rot="5400000">
              <a:off x="582179" y="139743"/>
              <a:ext cx="1238084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0 w 1244584"/>
                <a:gd name="connsiteY0" fmla="*/ 887780 h 887780"/>
                <a:gd name="connsiteX1" fmla="*/ 7136 w 1244584"/>
                <a:gd name="connsiteY1" fmla="*/ 0 h 887780"/>
                <a:gd name="connsiteX2" fmla="*/ 1244584 w 1244584"/>
                <a:gd name="connsiteY2" fmla="*/ 0 h 887780"/>
                <a:gd name="connsiteX3" fmla="*/ 616418 w 1244584"/>
                <a:gd name="connsiteY3" fmla="*/ 887780 h 887780"/>
                <a:gd name="connsiteX4" fmla="*/ 0 w 1244584"/>
                <a:gd name="connsiteY4" fmla="*/ 887780 h 887780"/>
                <a:gd name="connsiteX0" fmla="*/ 1120 w 1238084"/>
                <a:gd name="connsiteY0" fmla="*/ 883970 h 887780"/>
                <a:gd name="connsiteX1" fmla="*/ 636 w 1238084"/>
                <a:gd name="connsiteY1" fmla="*/ 0 h 887780"/>
                <a:gd name="connsiteX2" fmla="*/ 1238084 w 1238084"/>
                <a:gd name="connsiteY2" fmla="*/ 0 h 887780"/>
                <a:gd name="connsiteX3" fmla="*/ 609918 w 1238084"/>
                <a:gd name="connsiteY3" fmla="*/ 887780 h 887780"/>
                <a:gd name="connsiteX4" fmla="*/ 1120 w 1238084"/>
                <a:gd name="connsiteY4" fmla="*/ 88397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084" h="887780">
                  <a:moveTo>
                    <a:pt x="1120" y="883970"/>
                  </a:moveTo>
                  <a:cubicBezTo>
                    <a:pt x="3499" y="588043"/>
                    <a:pt x="-1743" y="295927"/>
                    <a:pt x="636" y="0"/>
                  </a:cubicBezTo>
                  <a:lnTo>
                    <a:pt x="1238084" y="0"/>
                  </a:lnTo>
                  <a:lnTo>
                    <a:pt x="609918" y="887780"/>
                  </a:lnTo>
                  <a:lnTo>
                    <a:pt x="1120" y="8839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" name="Parallelogram 5">
              <a:extLst>
                <a:ext uri="{FF2B5EF4-FFF2-40B4-BE49-F238E27FC236}">
                  <a16:creationId xmlns:a16="http://schemas.microsoft.com/office/drawing/2014/main" id="{3ABA9EF3-D542-D64A-B985-CC0D4FCC2FBA}"/>
                </a:ext>
              </a:extLst>
            </p:cNvPr>
            <p:cNvSpPr/>
            <p:nvPr/>
          </p:nvSpPr>
          <p:spPr>
            <a:xfrm rot="16200000" flipH="1">
              <a:off x="582498" y="140061"/>
              <a:ext cx="1237448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4294 w 1237448"/>
                <a:gd name="connsiteY0" fmla="*/ 887780 h 887780"/>
                <a:gd name="connsiteX1" fmla="*/ 0 w 1237448"/>
                <a:gd name="connsiteY1" fmla="*/ 0 h 887780"/>
                <a:gd name="connsiteX2" fmla="*/ 1237448 w 1237448"/>
                <a:gd name="connsiteY2" fmla="*/ 0 h 887780"/>
                <a:gd name="connsiteX3" fmla="*/ 609282 w 1237448"/>
                <a:gd name="connsiteY3" fmla="*/ 887780 h 887780"/>
                <a:gd name="connsiteX4" fmla="*/ 4294 w 1237448"/>
                <a:gd name="connsiteY4" fmla="*/ 88778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7448" h="887780">
                  <a:moveTo>
                    <a:pt x="4294" y="887780"/>
                  </a:moveTo>
                  <a:cubicBezTo>
                    <a:pt x="2863" y="591853"/>
                    <a:pt x="1431" y="295927"/>
                    <a:pt x="0" y="0"/>
                  </a:cubicBezTo>
                  <a:lnTo>
                    <a:pt x="1237448" y="0"/>
                  </a:lnTo>
                  <a:lnTo>
                    <a:pt x="609282" y="887780"/>
                  </a:lnTo>
                  <a:lnTo>
                    <a:pt x="4294" y="8877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C414BFC-7C16-8D42-B98F-E1B7E4BC9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1415143"/>
            <a:ext cx="9887372" cy="475705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43F12CD9-0B6E-E345-B882-F5A94400E640}"/>
              </a:ext>
            </a:extLst>
          </p:cNvPr>
          <p:cNvSpPr/>
          <p:nvPr userDrawn="1"/>
        </p:nvSpPr>
        <p:spPr>
          <a:xfrm flipV="1">
            <a:off x="11304104" y="6629323"/>
            <a:ext cx="630719" cy="228677"/>
          </a:xfrm>
          <a:prstGeom prst="parallelogram">
            <a:avLst>
              <a:gd name="adj" fmla="val 6942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Parallelogram 8">
            <a:extLst>
              <a:ext uri="{FF2B5EF4-FFF2-40B4-BE49-F238E27FC236}">
                <a16:creationId xmlns:a16="http://schemas.microsoft.com/office/drawing/2014/main" id="{33C5E38F-5C9C-DD4D-B9F4-6C75E0AAB55D}"/>
              </a:ext>
            </a:extLst>
          </p:cNvPr>
          <p:cNvSpPr/>
          <p:nvPr userDrawn="1"/>
        </p:nvSpPr>
        <p:spPr>
          <a:xfrm>
            <a:off x="-198783" y="6629323"/>
            <a:ext cx="12085983" cy="228677"/>
          </a:xfrm>
          <a:prstGeom prst="parallelogram">
            <a:avLst>
              <a:gd name="adj" fmla="val 69429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1E09F05-2EBE-6541-9A8B-ED34E0937575}"/>
              </a:ext>
            </a:extLst>
          </p:cNvPr>
          <p:cNvSpPr/>
          <p:nvPr userDrawn="1"/>
        </p:nvSpPr>
        <p:spPr>
          <a:xfrm>
            <a:off x="73025" y="6648449"/>
            <a:ext cx="1879600" cy="206375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lvl="0" algn="l" defTabSz="952483">
              <a:lnSpc>
                <a:spcPct val="90000"/>
              </a:lnSpc>
              <a:spcBef>
                <a:spcPts val="1043"/>
              </a:spcBef>
              <a:buFont typeface="Arial" panose="020B0604020202020204" pitchFamily="34" charset="0"/>
              <a:buNone/>
            </a:pPr>
            <a:r>
              <a:rPr lang="en-US" sz="9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COXENTERPRISES.COM</a:t>
            </a:r>
          </a:p>
        </p:txBody>
      </p:sp>
    </p:spTree>
    <p:extLst>
      <p:ext uri="{BB962C8B-B14F-4D97-AF65-F5344CB8AC3E}">
        <p14:creationId xmlns:p14="http://schemas.microsoft.com/office/powerpoint/2010/main" val="26909646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Dark - Ribbon S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4999" y="444485"/>
            <a:ext cx="9472473" cy="7651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bg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32C5EBB-3A90-4246-818D-E51BB28AB302}"/>
              </a:ext>
            </a:extLst>
          </p:cNvPr>
          <p:cNvGrpSpPr/>
          <p:nvPr userDrawn="1"/>
        </p:nvGrpSpPr>
        <p:grpSpPr>
          <a:xfrm>
            <a:off x="757331" y="-35409"/>
            <a:ext cx="887781" cy="1238084"/>
            <a:chOff x="757331" y="-35409"/>
            <a:chExt cx="887781" cy="1238084"/>
          </a:xfrm>
        </p:grpSpPr>
        <p:sp>
          <p:nvSpPr>
            <p:cNvPr id="11" name="Parallelogram 31">
              <a:extLst>
                <a:ext uri="{FF2B5EF4-FFF2-40B4-BE49-F238E27FC236}">
                  <a16:creationId xmlns:a16="http://schemas.microsoft.com/office/drawing/2014/main" id="{0C75FEC2-6240-684B-A45F-EB1DCAB60A24}"/>
                </a:ext>
              </a:extLst>
            </p:cNvPr>
            <p:cNvSpPr/>
            <p:nvPr/>
          </p:nvSpPr>
          <p:spPr>
            <a:xfrm rot="5400000">
              <a:off x="582179" y="139743"/>
              <a:ext cx="1238084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0 w 1244584"/>
                <a:gd name="connsiteY0" fmla="*/ 887780 h 887780"/>
                <a:gd name="connsiteX1" fmla="*/ 7136 w 1244584"/>
                <a:gd name="connsiteY1" fmla="*/ 0 h 887780"/>
                <a:gd name="connsiteX2" fmla="*/ 1244584 w 1244584"/>
                <a:gd name="connsiteY2" fmla="*/ 0 h 887780"/>
                <a:gd name="connsiteX3" fmla="*/ 616418 w 1244584"/>
                <a:gd name="connsiteY3" fmla="*/ 887780 h 887780"/>
                <a:gd name="connsiteX4" fmla="*/ 0 w 1244584"/>
                <a:gd name="connsiteY4" fmla="*/ 887780 h 887780"/>
                <a:gd name="connsiteX0" fmla="*/ 1120 w 1238084"/>
                <a:gd name="connsiteY0" fmla="*/ 883970 h 887780"/>
                <a:gd name="connsiteX1" fmla="*/ 636 w 1238084"/>
                <a:gd name="connsiteY1" fmla="*/ 0 h 887780"/>
                <a:gd name="connsiteX2" fmla="*/ 1238084 w 1238084"/>
                <a:gd name="connsiteY2" fmla="*/ 0 h 887780"/>
                <a:gd name="connsiteX3" fmla="*/ 609918 w 1238084"/>
                <a:gd name="connsiteY3" fmla="*/ 887780 h 887780"/>
                <a:gd name="connsiteX4" fmla="*/ 1120 w 1238084"/>
                <a:gd name="connsiteY4" fmla="*/ 88397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084" h="887780">
                  <a:moveTo>
                    <a:pt x="1120" y="883970"/>
                  </a:moveTo>
                  <a:cubicBezTo>
                    <a:pt x="3499" y="588043"/>
                    <a:pt x="-1743" y="295927"/>
                    <a:pt x="636" y="0"/>
                  </a:cubicBezTo>
                  <a:lnTo>
                    <a:pt x="1238084" y="0"/>
                  </a:lnTo>
                  <a:lnTo>
                    <a:pt x="609918" y="887780"/>
                  </a:lnTo>
                  <a:lnTo>
                    <a:pt x="1120" y="8839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" name="Parallelogram 5">
              <a:extLst>
                <a:ext uri="{FF2B5EF4-FFF2-40B4-BE49-F238E27FC236}">
                  <a16:creationId xmlns:a16="http://schemas.microsoft.com/office/drawing/2014/main" id="{3ABA9EF3-D542-D64A-B985-CC0D4FCC2FBA}"/>
                </a:ext>
              </a:extLst>
            </p:cNvPr>
            <p:cNvSpPr/>
            <p:nvPr/>
          </p:nvSpPr>
          <p:spPr>
            <a:xfrm rot="16200000" flipH="1">
              <a:off x="582498" y="140061"/>
              <a:ext cx="1237448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4294 w 1237448"/>
                <a:gd name="connsiteY0" fmla="*/ 887780 h 887780"/>
                <a:gd name="connsiteX1" fmla="*/ 0 w 1237448"/>
                <a:gd name="connsiteY1" fmla="*/ 0 h 887780"/>
                <a:gd name="connsiteX2" fmla="*/ 1237448 w 1237448"/>
                <a:gd name="connsiteY2" fmla="*/ 0 h 887780"/>
                <a:gd name="connsiteX3" fmla="*/ 609282 w 1237448"/>
                <a:gd name="connsiteY3" fmla="*/ 887780 h 887780"/>
                <a:gd name="connsiteX4" fmla="*/ 4294 w 1237448"/>
                <a:gd name="connsiteY4" fmla="*/ 88778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7448" h="887780">
                  <a:moveTo>
                    <a:pt x="4294" y="887780"/>
                  </a:moveTo>
                  <a:cubicBezTo>
                    <a:pt x="2863" y="591853"/>
                    <a:pt x="1431" y="295927"/>
                    <a:pt x="0" y="0"/>
                  </a:cubicBezTo>
                  <a:lnTo>
                    <a:pt x="1237448" y="0"/>
                  </a:lnTo>
                  <a:lnTo>
                    <a:pt x="609282" y="887780"/>
                  </a:lnTo>
                  <a:lnTo>
                    <a:pt x="4294" y="8877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C414BFC-7C16-8D42-B98F-E1B7E4BC9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1415143"/>
            <a:ext cx="9887372" cy="4757057"/>
          </a:xfrm>
        </p:spPr>
        <p:txBody>
          <a:bodyPr/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2"/>
              </a:buCl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2pPr>
            <a:lvl3pPr>
              <a:buClr>
                <a:schemeClr val="bg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arallelogram 13">
            <a:extLst>
              <a:ext uri="{FF2B5EF4-FFF2-40B4-BE49-F238E27FC236}">
                <a16:creationId xmlns:a16="http://schemas.microsoft.com/office/drawing/2014/main" id="{1FA2B458-709F-044E-A450-2F2D3748E19A}"/>
              </a:ext>
            </a:extLst>
          </p:cNvPr>
          <p:cNvSpPr/>
          <p:nvPr userDrawn="1"/>
        </p:nvSpPr>
        <p:spPr>
          <a:xfrm flipV="1">
            <a:off x="11304104" y="6629323"/>
            <a:ext cx="630719" cy="228677"/>
          </a:xfrm>
          <a:prstGeom prst="parallelogram">
            <a:avLst>
              <a:gd name="adj" fmla="val 6942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Parallelogram 14">
            <a:extLst>
              <a:ext uri="{FF2B5EF4-FFF2-40B4-BE49-F238E27FC236}">
                <a16:creationId xmlns:a16="http://schemas.microsoft.com/office/drawing/2014/main" id="{AB39322C-D806-B842-8729-F922A7F7B877}"/>
              </a:ext>
            </a:extLst>
          </p:cNvPr>
          <p:cNvSpPr/>
          <p:nvPr userDrawn="1"/>
        </p:nvSpPr>
        <p:spPr>
          <a:xfrm>
            <a:off x="-198783" y="6629323"/>
            <a:ext cx="12085983" cy="228677"/>
          </a:xfrm>
          <a:prstGeom prst="parallelogram">
            <a:avLst>
              <a:gd name="adj" fmla="val 6942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121D50-5A3D-9B4E-A9CF-C69F4D9A294A}"/>
              </a:ext>
            </a:extLst>
          </p:cNvPr>
          <p:cNvSpPr/>
          <p:nvPr userDrawn="1"/>
        </p:nvSpPr>
        <p:spPr>
          <a:xfrm>
            <a:off x="73025" y="6648449"/>
            <a:ext cx="1879600" cy="206375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lvl="0" algn="l" defTabSz="952483">
              <a:lnSpc>
                <a:spcPct val="90000"/>
              </a:lnSpc>
              <a:spcBef>
                <a:spcPts val="1043"/>
              </a:spcBef>
              <a:buFont typeface="Arial" panose="020B0604020202020204" pitchFamily="34" charset="0"/>
              <a:buNone/>
            </a:pPr>
            <a:r>
              <a:rPr lang="en-US" sz="9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COXENTERPRISES.COM</a:t>
            </a:r>
          </a:p>
        </p:txBody>
      </p:sp>
    </p:spTree>
    <p:extLst>
      <p:ext uri="{BB962C8B-B14F-4D97-AF65-F5344CB8AC3E}">
        <p14:creationId xmlns:p14="http://schemas.microsoft.com/office/powerpoint/2010/main" val="292715093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Light - Ribbon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331" y="1916824"/>
            <a:ext cx="3225733" cy="1640037"/>
          </a:xfrm>
        </p:spPr>
        <p:txBody>
          <a:bodyPr/>
          <a:lstStyle>
            <a:lvl1pPr>
              <a:defRPr sz="3600" spc="-2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32C5EBB-3A90-4246-818D-E51BB28AB302}"/>
              </a:ext>
            </a:extLst>
          </p:cNvPr>
          <p:cNvGrpSpPr/>
          <p:nvPr userDrawn="1"/>
        </p:nvGrpSpPr>
        <p:grpSpPr>
          <a:xfrm>
            <a:off x="757331" y="-35409"/>
            <a:ext cx="887781" cy="1238084"/>
            <a:chOff x="757331" y="-35409"/>
            <a:chExt cx="887781" cy="1238084"/>
          </a:xfrm>
        </p:grpSpPr>
        <p:sp>
          <p:nvSpPr>
            <p:cNvPr id="11" name="Parallelogram 31">
              <a:extLst>
                <a:ext uri="{FF2B5EF4-FFF2-40B4-BE49-F238E27FC236}">
                  <a16:creationId xmlns:a16="http://schemas.microsoft.com/office/drawing/2014/main" id="{0C75FEC2-6240-684B-A45F-EB1DCAB60A24}"/>
                </a:ext>
              </a:extLst>
            </p:cNvPr>
            <p:cNvSpPr/>
            <p:nvPr/>
          </p:nvSpPr>
          <p:spPr>
            <a:xfrm rot="5400000">
              <a:off x="582179" y="139743"/>
              <a:ext cx="1238084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0 w 1244584"/>
                <a:gd name="connsiteY0" fmla="*/ 887780 h 887780"/>
                <a:gd name="connsiteX1" fmla="*/ 7136 w 1244584"/>
                <a:gd name="connsiteY1" fmla="*/ 0 h 887780"/>
                <a:gd name="connsiteX2" fmla="*/ 1244584 w 1244584"/>
                <a:gd name="connsiteY2" fmla="*/ 0 h 887780"/>
                <a:gd name="connsiteX3" fmla="*/ 616418 w 1244584"/>
                <a:gd name="connsiteY3" fmla="*/ 887780 h 887780"/>
                <a:gd name="connsiteX4" fmla="*/ 0 w 1244584"/>
                <a:gd name="connsiteY4" fmla="*/ 887780 h 887780"/>
                <a:gd name="connsiteX0" fmla="*/ 1120 w 1238084"/>
                <a:gd name="connsiteY0" fmla="*/ 883970 h 887780"/>
                <a:gd name="connsiteX1" fmla="*/ 636 w 1238084"/>
                <a:gd name="connsiteY1" fmla="*/ 0 h 887780"/>
                <a:gd name="connsiteX2" fmla="*/ 1238084 w 1238084"/>
                <a:gd name="connsiteY2" fmla="*/ 0 h 887780"/>
                <a:gd name="connsiteX3" fmla="*/ 609918 w 1238084"/>
                <a:gd name="connsiteY3" fmla="*/ 887780 h 887780"/>
                <a:gd name="connsiteX4" fmla="*/ 1120 w 1238084"/>
                <a:gd name="connsiteY4" fmla="*/ 88397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084" h="887780">
                  <a:moveTo>
                    <a:pt x="1120" y="883970"/>
                  </a:moveTo>
                  <a:cubicBezTo>
                    <a:pt x="3499" y="588043"/>
                    <a:pt x="-1743" y="295927"/>
                    <a:pt x="636" y="0"/>
                  </a:cubicBezTo>
                  <a:lnTo>
                    <a:pt x="1238084" y="0"/>
                  </a:lnTo>
                  <a:lnTo>
                    <a:pt x="609918" y="887780"/>
                  </a:lnTo>
                  <a:lnTo>
                    <a:pt x="1120" y="8839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" name="Parallelogram 5">
              <a:extLst>
                <a:ext uri="{FF2B5EF4-FFF2-40B4-BE49-F238E27FC236}">
                  <a16:creationId xmlns:a16="http://schemas.microsoft.com/office/drawing/2014/main" id="{3ABA9EF3-D542-D64A-B985-CC0D4FCC2FBA}"/>
                </a:ext>
              </a:extLst>
            </p:cNvPr>
            <p:cNvSpPr/>
            <p:nvPr/>
          </p:nvSpPr>
          <p:spPr>
            <a:xfrm rot="16200000" flipH="1">
              <a:off x="582498" y="140061"/>
              <a:ext cx="1237448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4294 w 1237448"/>
                <a:gd name="connsiteY0" fmla="*/ 887780 h 887780"/>
                <a:gd name="connsiteX1" fmla="*/ 0 w 1237448"/>
                <a:gd name="connsiteY1" fmla="*/ 0 h 887780"/>
                <a:gd name="connsiteX2" fmla="*/ 1237448 w 1237448"/>
                <a:gd name="connsiteY2" fmla="*/ 0 h 887780"/>
                <a:gd name="connsiteX3" fmla="*/ 609282 w 1237448"/>
                <a:gd name="connsiteY3" fmla="*/ 887780 h 887780"/>
                <a:gd name="connsiteX4" fmla="*/ 4294 w 1237448"/>
                <a:gd name="connsiteY4" fmla="*/ 88778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7448" h="887780">
                  <a:moveTo>
                    <a:pt x="4294" y="887780"/>
                  </a:moveTo>
                  <a:cubicBezTo>
                    <a:pt x="2863" y="591853"/>
                    <a:pt x="1431" y="295927"/>
                    <a:pt x="0" y="0"/>
                  </a:cubicBezTo>
                  <a:lnTo>
                    <a:pt x="1237448" y="0"/>
                  </a:lnTo>
                  <a:lnTo>
                    <a:pt x="609282" y="887780"/>
                  </a:lnTo>
                  <a:lnTo>
                    <a:pt x="4294" y="8877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C414BFC-7C16-8D42-B98F-E1B7E4BC9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8529" y="1415143"/>
            <a:ext cx="7483842" cy="4757057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43F12CD9-0B6E-E345-B882-F5A94400E640}"/>
              </a:ext>
            </a:extLst>
          </p:cNvPr>
          <p:cNvSpPr/>
          <p:nvPr userDrawn="1"/>
        </p:nvSpPr>
        <p:spPr>
          <a:xfrm flipV="1">
            <a:off x="11304104" y="6629323"/>
            <a:ext cx="630719" cy="228677"/>
          </a:xfrm>
          <a:prstGeom prst="parallelogram">
            <a:avLst>
              <a:gd name="adj" fmla="val 6942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Parallelogram 8">
            <a:extLst>
              <a:ext uri="{FF2B5EF4-FFF2-40B4-BE49-F238E27FC236}">
                <a16:creationId xmlns:a16="http://schemas.microsoft.com/office/drawing/2014/main" id="{33C5E38F-5C9C-DD4D-B9F4-6C75E0AAB55D}"/>
              </a:ext>
            </a:extLst>
          </p:cNvPr>
          <p:cNvSpPr/>
          <p:nvPr userDrawn="1"/>
        </p:nvSpPr>
        <p:spPr>
          <a:xfrm>
            <a:off x="-198783" y="6629323"/>
            <a:ext cx="12085983" cy="228677"/>
          </a:xfrm>
          <a:prstGeom prst="parallelogram">
            <a:avLst>
              <a:gd name="adj" fmla="val 69429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1E09F05-2EBE-6541-9A8B-ED34E0937575}"/>
              </a:ext>
            </a:extLst>
          </p:cNvPr>
          <p:cNvSpPr/>
          <p:nvPr userDrawn="1"/>
        </p:nvSpPr>
        <p:spPr>
          <a:xfrm>
            <a:off x="73025" y="6648449"/>
            <a:ext cx="1879600" cy="206375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lvl="0" algn="l" defTabSz="952483">
              <a:lnSpc>
                <a:spcPct val="90000"/>
              </a:lnSpc>
              <a:spcBef>
                <a:spcPts val="1043"/>
              </a:spcBef>
              <a:buFont typeface="Arial" panose="020B0604020202020204" pitchFamily="34" charset="0"/>
              <a:buNone/>
            </a:pPr>
            <a:r>
              <a:rPr lang="en-US" sz="9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COXENTERPRISES.COM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D2D394-5CC2-5640-956F-EE92174155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7330" y="3735389"/>
            <a:ext cx="3225733" cy="24368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029F911-4C9D-514D-96A2-F60C07810F37}"/>
              </a:ext>
            </a:extLst>
          </p:cNvPr>
          <p:cNvCxnSpPr/>
          <p:nvPr userDrawn="1"/>
        </p:nvCxnSpPr>
        <p:spPr>
          <a:xfrm>
            <a:off x="4200040" y="1441342"/>
            <a:ext cx="0" cy="4730859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34883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- Light - Ribbon S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331" y="1916824"/>
            <a:ext cx="3225733" cy="1640037"/>
          </a:xfrm>
        </p:spPr>
        <p:txBody>
          <a:bodyPr/>
          <a:lstStyle>
            <a:lvl1pPr>
              <a:defRPr sz="3600" spc="-2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32C5EBB-3A90-4246-818D-E51BB28AB302}"/>
              </a:ext>
            </a:extLst>
          </p:cNvPr>
          <p:cNvGrpSpPr/>
          <p:nvPr userDrawn="1"/>
        </p:nvGrpSpPr>
        <p:grpSpPr>
          <a:xfrm>
            <a:off x="757331" y="-35409"/>
            <a:ext cx="887781" cy="1238084"/>
            <a:chOff x="757331" y="-35409"/>
            <a:chExt cx="887781" cy="1238084"/>
          </a:xfrm>
        </p:grpSpPr>
        <p:sp>
          <p:nvSpPr>
            <p:cNvPr id="11" name="Parallelogram 31">
              <a:extLst>
                <a:ext uri="{FF2B5EF4-FFF2-40B4-BE49-F238E27FC236}">
                  <a16:creationId xmlns:a16="http://schemas.microsoft.com/office/drawing/2014/main" id="{0C75FEC2-6240-684B-A45F-EB1DCAB60A24}"/>
                </a:ext>
              </a:extLst>
            </p:cNvPr>
            <p:cNvSpPr/>
            <p:nvPr/>
          </p:nvSpPr>
          <p:spPr>
            <a:xfrm rot="5400000">
              <a:off x="582179" y="139743"/>
              <a:ext cx="1238084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0 w 1244584"/>
                <a:gd name="connsiteY0" fmla="*/ 887780 h 887780"/>
                <a:gd name="connsiteX1" fmla="*/ 7136 w 1244584"/>
                <a:gd name="connsiteY1" fmla="*/ 0 h 887780"/>
                <a:gd name="connsiteX2" fmla="*/ 1244584 w 1244584"/>
                <a:gd name="connsiteY2" fmla="*/ 0 h 887780"/>
                <a:gd name="connsiteX3" fmla="*/ 616418 w 1244584"/>
                <a:gd name="connsiteY3" fmla="*/ 887780 h 887780"/>
                <a:gd name="connsiteX4" fmla="*/ 0 w 1244584"/>
                <a:gd name="connsiteY4" fmla="*/ 887780 h 887780"/>
                <a:gd name="connsiteX0" fmla="*/ 1120 w 1238084"/>
                <a:gd name="connsiteY0" fmla="*/ 883970 h 887780"/>
                <a:gd name="connsiteX1" fmla="*/ 636 w 1238084"/>
                <a:gd name="connsiteY1" fmla="*/ 0 h 887780"/>
                <a:gd name="connsiteX2" fmla="*/ 1238084 w 1238084"/>
                <a:gd name="connsiteY2" fmla="*/ 0 h 887780"/>
                <a:gd name="connsiteX3" fmla="*/ 609918 w 1238084"/>
                <a:gd name="connsiteY3" fmla="*/ 887780 h 887780"/>
                <a:gd name="connsiteX4" fmla="*/ 1120 w 1238084"/>
                <a:gd name="connsiteY4" fmla="*/ 88397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084" h="887780">
                  <a:moveTo>
                    <a:pt x="1120" y="883970"/>
                  </a:moveTo>
                  <a:cubicBezTo>
                    <a:pt x="3499" y="588043"/>
                    <a:pt x="-1743" y="295927"/>
                    <a:pt x="636" y="0"/>
                  </a:cubicBezTo>
                  <a:lnTo>
                    <a:pt x="1238084" y="0"/>
                  </a:lnTo>
                  <a:lnTo>
                    <a:pt x="609918" y="887780"/>
                  </a:lnTo>
                  <a:lnTo>
                    <a:pt x="1120" y="8839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" name="Parallelogram 5">
              <a:extLst>
                <a:ext uri="{FF2B5EF4-FFF2-40B4-BE49-F238E27FC236}">
                  <a16:creationId xmlns:a16="http://schemas.microsoft.com/office/drawing/2014/main" id="{3ABA9EF3-D542-D64A-B985-CC0D4FCC2FBA}"/>
                </a:ext>
              </a:extLst>
            </p:cNvPr>
            <p:cNvSpPr/>
            <p:nvPr/>
          </p:nvSpPr>
          <p:spPr>
            <a:xfrm rot="16200000" flipH="1">
              <a:off x="582498" y="140061"/>
              <a:ext cx="1237448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4294 w 1237448"/>
                <a:gd name="connsiteY0" fmla="*/ 887780 h 887780"/>
                <a:gd name="connsiteX1" fmla="*/ 0 w 1237448"/>
                <a:gd name="connsiteY1" fmla="*/ 0 h 887780"/>
                <a:gd name="connsiteX2" fmla="*/ 1237448 w 1237448"/>
                <a:gd name="connsiteY2" fmla="*/ 0 h 887780"/>
                <a:gd name="connsiteX3" fmla="*/ 609282 w 1237448"/>
                <a:gd name="connsiteY3" fmla="*/ 887780 h 887780"/>
                <a:gd name="connsiteX4" fmla="*/ 4294 w 1237448"/>
                <a:gd name="connsiteY4" fmla="*/ 88778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7448" h="887780">
                  <a:moveTo>
                    <a:pt x="4294" y="887780"/>
                  </a:moveTo>
                  <a:cubicBezTo>
                    <a:pt x="2863" y="591853"/>
                    <a:pt x="1431" y="295927"/>
                    <a:pt x="0" y="0"/>
                  </a:cubicBezTo>
                  <a:lnTo>
                    <a:pt x="1237448" y="0"/>
                  </a:lnTo>
                  <a:lnTo>
                    <a:pt x="609282" y="887780"/>
                  </a:lnTo>
                  <a:lnTo>
                    <a:pt x="4294" y="8877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C414BFC-7C16-8D42-B98F-E1B7E4BC9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1776" y="1415143"/>
            <a:ext cx="7460595" cy="4757057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43F12CD9-0B6E-E345-B882-F5A94400E640}"/>
              </a:ext>
            </a:extLst>
          </p:cNvPr>
          <p:cNvSpPr/>
          <p:nvPr userDrawn="1"/>
        </p:nvSpPr>
        <p:spPr>
          <a:xfrm flipV="1">
            <a:off x="11304104" y="6629323"/>
            <a:ext cx="630719" cy="228677"/>
          </a:xfrm>
          <a:prstGeom prst="parallelogram">
            <a:avLst>
              <a:gd name="adj" fmla="val 6942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Parallelogram 8">
            <a:extLst>
              <a:ext uri="{FF2B5EF4-FFF2-40B4-BE49-F238E27FC236}">
                <a16:creationId xmlns:a16="http://schemas.microsoft.com/office/drawing/2014/main" id="{33C5E38F-5C9C-DD4D-B9F4-6C75E0AAB55D}"/>
              </a:ext>
            </a:extLst>
          </p:cNvPr>
          <p:cNvSpPr/>
          <p:nvPr userDrawn="1"/>
        </p:nvSpPr>
        <p:spPr>
          <a:xfrm>
            <a:off x="-198783" y="6629323"/>
            <a:ext cx="12085983" cy="228677"/>
          </a:xfrm>
          <a:prstGeom prst="parallelogram">
            <a:avLst>
              <a:gd name="adj" fmla="val 69429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1E09F05-2EBE-6541-9A8B-ED34E0937575}"/>
              </a:ext>
            </a:extLst>
          </p:cNvPr>
          <p:cNvSpPr/>
          <p:nvPr userDrawn="1"/>
        </p:nvSpPr>
        <p:spPr>
          <a:xfrm>
            <a:off x="73025" y="6648449"/>
            <a:ext cx="1879600" cy="206375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lvl="0" algn="l" defTabSz="952483">
              <a:lnSpc>
                <a:spcPct val="90000"/>
              </a:lnSpc>
              <a:spcBef>
                <a:spcPts val="1043"/>
              </a:spcBef>
              <a:buFont typeface="Arial" panose="020B0604020202020204" pitchFamily="34" charset="0"/>
              <a:buNone/>
            </a:pPr>
            <a:r>
              <a:rPr lang="en-US" sz="9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COXENTERPRISES.COM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D2D394-5CC2-5640-956F-EE92174155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7330" y="3735389"/>
            <a:ext cx="3225733" cy="2436812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2">
                    <a:lumMod val="20000"/>
                    <a:lumOff val="80000"/>
                  </a:schemeClr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1F52B2B-8142-5C44-AC66-90D59B217D23}"/>
              </a:ext>
            </a:extLst>
          </p:cNvPr>
          <p:cNvCxnSpPr/>
          <p:nvPr userDrawn="1"/>
        </p:nvCxnSpPr>
        <p:spPr>
          <a:xfrm>
            <a:off x="4200040" y="1441342"/>
            <a:ext cx="0" cy="4730859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45148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Half Image Right 1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57" y="1161683"/>
            <a:ext cx="4931229" cy="76517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C5BE897-D25E-7E4D-AF9F-09ADA6C9A0F2}"/>
              </a:ext>
            </a:extLst>
          </p:cNvPr>
          <p:cNvGrpSpPr/>
          <p:nvPr userDrawn="1"/>
        </p:nvGrpSpPr>
        <p:grpSpPr>
          <a:xfrm>
            <a:off x="757331" y="-427294"/>
            <a:ext cx="887781" cy="1238084"/>
            <a:chOff x="757331" y="-35409"/>
            <a:chExt cx="887781" cy="1238084"/>
          </a:xfrm>
        </p:grpSpPr>
        <p:sp>
          <p:nvSpPr>
            <p:cNvPr id="8" name="Parallelogram 31">
              <a:extLst>
                <a:ext uri="{FF2B5EF4-FFF2-40B4-BE49-F238E27FC236}">
                  <a16:creationId xmlns:a16="http://schemas.microsoft.com/office/drawing/2014/main" id="{8D96F41F-6D58-FB46-8F66-27526C335454}"/>
                </a:ext>
              </a:extLst>
            </p:cNvPr>
            <p:cNvSpPr/>
            <p:nvPr/>
          </p:nvSpPr>
          <p:spPr>
            <a:xfrm rot="5400000">
              <a:off x="582179" y="139743"/>
              <a:ext cx="1238084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0 w 1244584"/>
                <a:gd name="connsiteY0" fmla="*/ 887780 h 887780"/>
                <a:gd name="connsiteX1" fmla="*/ 7136 w 1244584"/>
                <a:gd name="connsiteY1" fmla="*/ 0 h 887780"/>
                <a:gd name="connsiteX2" fmla="*/ 1244584 w 1244584"/>
                <a:gd name="connsiteY2" fmla="*/ 0 h 887780"/>
                <a:gd name="connsiteX3" fmla="*/ 616418 w 1244584"/>
                <a:gd name="connsiteY3" fmla="*/ 887780 h 887780"/>
                <a:gd name="connsiteX4" fmla="*/ 0 w 1244584"/>
                <a:gd name="connsiteY4" fmla="*/ 887780 h 887780"/>
                <a:gd name="connsiteX0" fmla="*/ 1120 w 1238084"/>
                <a:gd name="connsiteY0" fmla="*/ 883970 h 887780"/>
                <a:gd name="connsiteX1" fmla="*/ 636 w 1238084"/>
                <a:gd name="connsiteY1" fmla="*/ 0 h 887780"/>
                <a:gd name="connsiteX2" fmla="*/ 1238084 w 1238084"/>
                <a:gd name="connsiteY2" fmla="*/ 0 h 887780"/>
                <a:gd name="connsiteX3" fmla="*/ 609918 w 1238084"/>
                <a:gd name="connsiteY3" fmla="*/ 887780 h 887780"/>
                <a:gd name="connsiteX4" fmla="*/ 1120 w 1238084"/>
                <a:gd name="connsiteY4" fmla="*/ 88397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084" h="887780">
                  <a:moveTo>
                    <a:pt x="1120" y="883970"/>
                  </a:moveTo>
                  <a:cubicBezTo>
                    <a:pt x="3499" y="588043"/>
                    <a:pt x="-1743" y="295927"/>
                    <a:pt x="636" y="0"/>
                  </a:cubicBezTo>
                  <a:lnTo>
                    <a:pt x="1238084" y="0"/>
                  </a:lnTo>
                  <a:lnTo>
                    <a:pt x="609918" y="887780"/>
                  </a:lnTo>
                  <a:lnTo>
                    <a:pt x="1120" y="8839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Parallelogram 5">
              <a:extLst>
                <a:ext uri="{FF2B5EF4-FFF2-40B4-BE49-F238E27FC236}">
                  <a16:creationId xmlns:a16="http://schemas.microsoft.com/office/drawing/2014/main" id="{88FCEA30-635E-5642-862C-7D50B2AA13F7}"/>
                </a:ext>
              </a:extLst>
            </p:cNvPr>
            <p:cNvSpPr/>
            <p:nvPr/>
          </p:nvSpPr>
          <p:spPr>
            <a:xfrm rot="16200000" flipH="1">
              <a:off x="582498" y="140061"/>
              <a:ext cx="1237448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4294 w 1237448"/>
                <a:gd name="connsiteY0" fmla="*/ 887780 h 887780"/>
                <a:gd name="connsiteX1" fmla="*/ 0 w 1237448"/>
                <a:gd name="connsiteY1" fmla="*/ 0 h 887780"/>
                <a:gd name="connsiteX2" fmla="*/ 1237448 w 1237448"/>
                <a:gd name="connsiteY2" fmla="*/ 0 h 887780"/>
                <a:gd name="connsiteX3" fmla="*/ 609282 w 1237448"/>
                <a:gd name="connsiteY3" fmla="*/ 887780 h 887780"/>
                <a:gd name="connsiteX4" fmla="*/ 4294 w 1237448"/>
                <a:gd name="connsiteY4" fmla="*/ 88778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7448" h="887780">
                  <a:moveTo>
                    <a:pt x="4294" y="887780"/>
                  </a:moveTo>
                  <a:cubicBezTo>
                    <a:pt x="2863" y="591853"/>
                    <a:pt x="1431" y="295927"/>
                    <a:pt x="0" y="0"/>
                  </a:cubicBezTo>
                  <a:lnTo>
                    <a:pt x="1237448" y="0"/>
                  </a:lnTo>
                  <a:lnTo>
                    <a:pt x="609282" y="887780"/>
                  </a:lnTo>
                  <a:lnTo>
                    <a:pt x="4294" y="8877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34043AB-FC9A-B048-A546-75A861CB5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2103802"/>
            <a:ext cx="4920343" cy="360098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13DD715-4096-4B4B-9C48-AB58AC22F80C}"/>
              </a:ext>
            </a:extLst>
          </p:cNvPr>
          <p:cNvCxnSpPr>
            <a:cxnSpLocks/>
          </p:cNvCxnSpPr>
          <p:nvPr/>
        </p:nvCxnSpPr>
        <p:spPr>
          <a:xfrm>
            <a:off x="735561" y="1936421"/>
            <a:ext cx="4565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26075B9-A698-7048-8850-6AE8734AACCA}"/>
              </a:ext>
            </a:extLst>
          </p:cNvPr>
          <p:cNvCxnSpPr>
            <a:cxnSpLocks/>
          </p:cNvCxnSpPr>
          <p:nvPr/>
        </p:nvCxnSpPr>
        <p:spPr>
          <a:xfrm>
            <a:off x="757332" y="5899880"/>
            <a:ext cx="45440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B2706AF-625B-A14D-B362-5236927061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1" y="0"/>
            <a:ext cx="6096000" cy="6854825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2CA60AD0-45AE-754B-91B7-D7C72C2189F7}"/>
              </a:ext>
            </a:extLst>
          </p:cNvPr>
          <p:cNvSpPr/>
          <p:nvPr userDrawn="1"/>
        </p:nvSpPr>
        <p:spPr>
          <a:xfrm flipV="1">
            <a:off x="11304104" y="6629323"/>
            <a:ext cx="630719" cy="228677"/>
          </a:xfrm>
          <a:prstGeom prst="parallelogram">
            <a:avLst>
              <a:gd name="adj" fmla="val 6942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6CF24D0F-D47D-8E4B-90A1-E0233C36CCBD}"/>
              </a:ext>
            </a:extLst>
          </p:cNvPr>
          <p:cNvSpPr/>
          <p:nvPr userDrawn="1"/>
        </p:nvSpPr>
        <p:spPr>
          <a:xfrm>
            <a:off x="-198783" y="6629323"/>
            <a:ext cx="12085983" cy="228677"/>
          </a:xfrm>
          <a:prstGeom prst="parallelogram">
            <a:avLst>
              <a:gd name="adj" fmla="val 69429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BFA4D6-9647-A646-9F5D-2C2D46B5BAC6}"/>
              </a:ext>
            </a:extLst>
          </p:cNvPr>
          <p:cNvSpPr/>
          <p:nvPr userDrawn="1"/>
        </p:nvSpPr>
        <p:spPr>
          <a:xfrm>
            <a:off x="73025" y="6648449"/>
            <a:ext cx="1879600" cy="206375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lvl="0" algn="l" defTabSz="952483">
              <a:lnSpc>
                <a:spcPct val="90000"/>
              </a:lnSpc>
              <a:spcBef>
                <a:spcPts val="1043"/>
              </a:spcBef>
              <a:buFont typeface="Arial" panose="020B0604020202020204" pitchFamily="34" charset="0"/>
              <a:buNone/>
            </a:pPr>
            <a:r>
              <a:rPr lang="en-US" sz="9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COXENTERPRISES.COM</a:t>
            </a:r>
          </a:p>
        </p:txBody>
      </p:sp>
    </p:spTree>
    <p:extLst>
      <p:ext uri="{BB962C8B-B14F-4D97-AF65-F5344CB8AC3E}">
        <p14:creationId xmlns:p14="http://schemas.microsoft.com/office/powerpoint/2010/main" val="4970313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Half Image Right 1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57" y="1161683"/>
            <a:ext cx="4931229" cy="765175"/>
          </a:xfrm>
        </p:spPr>
        <p:txBody>
          <a:bodyPr/>
          <a:lstStyle>
            <a:lvl1pPr>
              <a:defRPr sz="4000" spc="-2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C5BE897-D25E-7E4D-AF9F-09ADA6C9A0F2}"/>
              </a:ext>
            </a:extLst>
          </p:cNvPr>
          <p:cNvGrpSpPr/>
          <p:nvPr userDrawn="1"/>
        </p:nvGrpSpPr>
        <p:grpSpPr>
          <a:xfrm>
            <a:off x="757331" y="-427294"/>
            <a:ext cx="887781" cy="1238084"/>
            <a:chOff x="757331" y="-35409"/>
            <a:chExt cx="887781" cy="1238084"/>
          </a:xfrm>
        </p:grpSpPr>
        <p:sp>
          <p:nvSpPr>
            <p:cNvPr id="8" name="Parallelogram 31">
              <a:extLst>
                <a:ext uri="{FF2B5EF4-FFF2-40B4-BE49-F238E27FC236}">
                  <a16:creationId xmlns:a16="http://schemas.microsoft.com/office/drawing/2014/main" id="{8D96F41F-6D58-FB46-8F66-27526C335454}"/>
                </a:ext>
              </a:extLst>
            </p:cNvPr>
            <p:cNvSpPr/>
            <p:nvPr/>
          </p:nvSpPr>
          <p:spPr>
            <a:xfrm rot="5400000">
              <a:off x="582179" y="139743"/>
              <a:ext cx="1238084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0 w 1244584"/>
                <a:gd name="connsiteY0" fmla="*/ 887780 h 887780"/>
                <a:gd name="connsiteX1" fmla="*/ 7136 w 1244584"/>
                <a:gd name="connsiteY1" fmla="*/ 0 h 887780"/>
                <a:gd name="connsiteX2" fmla="*/ 1244584 w 1244584"/>
                <a:gd name="connsiteY2" fmla="*/ 0 h 887780"/>
                <a:gd name="connsiteX3" fmla="*/ 616418 w 1244584"/>
                <a:gd name="connsiteY3" fmla="*/ 887780 h 887780"/>
                <a:gd name="connsiteX4" fmla="*/ 0 w 1244584"/>
                <a:gd name="connsiteY4" fmla="*/ 887780 h 887780"/>
                <a:gd name="connsiteX0" fmla="*/ 1120 w 1238084"/>
                <a:gd name="connsiteY0" fmla="*/ 883970 h 887780"/>
                <a:gd name="connsiteX1" fmla="*/ 636 w 1238084"/>
                <a:gd name="connsiteY1" fmla="*/ 0 h 887780"/>
                <a:gd name="connsiteX2" fmla="*/ 1238084 w 1238084"/>
                <a:gd name="connsiteY2" fmla="*/ 0 h 887780"/>
                <a:gd name="connsiteX3" fmla="*/ 609918 w 1238084"/>
                <a:gd name="connsiteY3" fmla="*/ 887780 h 887780"/>
                <a:gd name="connsiteX4" fmla="*/ 1120 w 1238084"/>
                <a:gd name="connsiteY4" fmla="*/ 88397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084" h="887780">
                  <a:moveTo>
                    <a:pt x="1120" y="883970"/>
                  </a:moveTo>
                  <a:cubicBezTo>
                    <a:pt x="3499" y="588043"/>
                    <a:pt x="-1743" y="295927"/>
                    <a:pt x="636" y="0"/>
                  </a:cubicBezTo>
                  <a:lnTo>
                    <a:pt x="1238084" y="0"/>
                  </a:lnTo>
                  <a:lnTo>
                    <a:pt x="609918" y="887780"/>
                  </a:lnTo>
                  <a:lnTo>
                    <a:pt x="1120" y="8839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Parallelogram 5">
              <a:extLst>
                <a:ext uri="{FF2B5EF4-FFF2-40B4-BE49-F238E27FC236}">
                  <a16:creationId xmlns:a16="http://schemas.microsoft.com/office/drawing/2014/main" id="{88FCEA30-635E-5642-862C-7D50B2AA13F7}"/>
                </a:ext>
              </a:extLst>
            </p:cNvPr>
            <p:cNvSpPr/>
            <p:nvPr/>
          </p:nvSpPr>
          <p:spPr>
            <a:xfrm rot="16200000" flipH="1">
              <a:off x="582498" y="140061"/>
              <a:ext cx="1237448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4294 w 1237448"/>
                <a:gd name="connsiteY0" fmla="*/ 887780 h 887780"/>
                <a:gd name="connsiteX1" fmla="*/ 0 w 1237448"/>
                <a:gd name="connsiteY1" fmla="*/ 0 h 887780"/>
                <a:gd name="connsiteX2" fmla="*/ 1237448 w 1237448"/>
                <a:gd name="connsiteY2" fmla="*/ 0 h 887780"/>
                <a:gd name="connsiteX3" fmla="*/ 609282 w 1237448"/>
                <a:gd name="connsiteY3" fmla="*/ 887780 h 887780"/>
                <a:gd name="connsiteX4" fmla="*/ 4294 w 1237448"/>
                <a:gd name="connsiteY4" fmla="*/ 88778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7448" h="887780">
                  <a:moveTo>
                    <a:pt x="4294" y="887780"/>
                  </a:moveTo>
                  <a:cubicBezTo>
                    <a:pt x="2863" y="591853"/>
                    <a:pt x="1431" y="295927"/>
                    <a:pt x="0" y="0"/>
                  </a:cubicBezTo>
                  <a:lnTo>
                    <a:pt x="1237448" y="0"/>
                  </a:lnTo>
                  <a:lnTo>
                    <a:pt x="609282" y="887780"/>
                  </a:lnTo>
                  <a:lnTo>
                    <a:pt x="4294" y="8877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34043AB-FC9A-B048-A546-75A861CB5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2103802"/>
            <a:ext cx="4920343" cy="3600986"/>
          </a:xfrm>
        </p:spPr>
        <p:txBody>
          <a:bodyPr>
            <a:normAutofit/>
          </a:bodyPr>
          <a:lstStyle>
            <a:lvl1pPr marL="0" indent="0">
              <a:buClr>
                <a:schemeClr val="bg2"/>
              </a:buClr>
              <a:buNone/>
              <a:defRPr sz="1600">
                <a:solidFill>
                  <a:schemeClr val="bg1"/>
                </a:solidFill>
              </a:defRPr>
            </a:lvl1pPr>
            <a:lvl2pPr marL="238125" indent="-163513">
              <a:buClr>
                <a:schemeClr val="bg2"/>
              </a:buClr>
              <a:tabLst/>
              <a:defRPr sz="1400">
                <a:solidFill>
                  <a:schemeClr val="bg1"/>
                </a:solidFill>
              </a:defRPr>
            </a:lvl2pPr>
            <a:lvl3pPr marL="520700" indent="-185738">
              <a:buClr>
                <a:schemeClr val="bg2"/>
              </a:buClr>
              <a:tabLst/>
              <a:defRPr sz="1200">
                <a:solidFill>
                  <a:schemeClr val="bg1"/>
                </a:solidFill>
              </a:defRPr>
            </a:lvl3pPr>
            <a:lvl4pPr marL="693738" indent="-173038">
              <a:buClr>
                <a:schemeClr val="bg2"/>
              </a:buClr>
              <a:tabLst/>
              <a:defRPr sz="1100">
                <a:solidFill>
                  <a:schemeClr val="bg1"/>
                </a:solidFill>
              </a:defRPr>
            </a:lvl4pPr>
            <a:lvl5pPr marL="976313" indent="-163513">
              <a:buClr>
                <a:schemeClr val="bg2"/>
              </a:buClr>
              <a:tabLst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13DD715-4096-4B4B-9C48-AB58AC22F80C}"/>
              </a:ext>
            </a:extLst>
          </p:cNvPr>
          <p:cNvCxnSpPr>
            <a:cxnSpLocks/>
          </p:cNvCxnSpPr>
          <p:nvPr/>
        </p:nvCxnSpPr>
        <p:spPr>
          <a:xfrm>
            <a:off x="735561" y="1936421"/>
            <a:ext cx="456578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26075B9-A698-7048-8850-6AE8734AACCA}"/>
              </a:ext>
            </a:extLst>
          </p:cNvPr>
          <p:cNvCxnSpPr>
            <a:cxnSpLocks/>
          </p:cNvCxnSpPr>
          <p:nvPr/>
        </p:nvCxnSpPr>
        <p:spPr>
          <a:xfrm>
            <a:off x="757332" y="5899880"/>
            <a:ext cx="454401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B2706AF-625B-A14D-B362-5236927061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1" y="0"/>
            <a:ext cx="6096000" cy="6854825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E857BD1-404C-104E-A16E-74A37BD3407D}"/>
              </a:ext>
            </a:extLst>
          </p:cNvPr>
          <p:cNvGrpSpPr/>
          <p:nvPr userDrawn="1"/>
        </p:nvGrpSpPr>
        <p:grpSpPr>
          <a:xfrm>
            <a:off x="-198783" y="6629323"/>
            <a:ext cx="12133606" cy="228677"/>
            <a:chOff x="-198783" y="6629323"/>
            <a:chExt cx="12133606" cy="228677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E63AC72-102C-E84B-8A7F-C3C41E32212E}"/>
                </a:ext>
              </a:extLst>
            </p:cNvPr>
            <p:cNvSpPr/>
            <p:nvPr userDrawn="1"/>
          </p:nvSpPr>
          <p:spPr>
            <a:xfrm flipV="1">
              <a:off x="11304104" y="6629323"/>
              <a:ext cx="630719" cy="228677"/>
            </a:xfrm>
            <a:prstGeom prst="parallelogram">
              <a:avLst>
                <a:gd name="adj" fmla="val 6942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3009FF08-19B2-3441-8F1E-0D70B9A9B645}"/>
                </a:ext>
              </a:extLst>
            </p:cNvPr>
            <p:cNvSpPr/>
            <p:nvPr userDrawn="1"/>
          </p:nvSpPr>
          <p:spPr>
            <a:xfrm>
              <a:off x="-198783" y="6629323"/>
              <a:ext cx="12085983" cy="228677"/>
            </a:xfrm>
            <a:prstGeom prst="parallelogram">
              <a:avLst>
                <a:gd name="adj" fmla="val 69429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6A8711C-C8F3-5944-812B-B451084FBD06}"/>
                </a:ext>
              </a:extLst>
            </p:cNvPr>
            <p:cNvSpPr/>
            <p:nvPr userDrawn="1"/>
          </p:nvSpPr>
          <p:spPr>
            <a:xfrm>
              <a:off x="73025" y="6648449"/>
              <a:ext cx="1879600" cy="206375"/>
            </a:xfrm>
            <a:prstGeom prst="rect">
              <a:avLst/>
            </a:prstGeom>
            <a:noFill/>
          </p:spPr>
          <p:txBody>
            <a:bodyPr anchor="ctr">
              <a:noAutofit/>
            </a:bodyPr>
            <a:lstStyle/>
            <a:p>
              <a:pPr lvl="0" algn="l" defTabSz="952483">
                <a:lnSpc>
                  <a:spcPct val="90000"/>
                </a:lnSpc>
                <a:spcBef>
                  <a:spcPts val="1043"/>
                </a:spcBef>
                <a:buFont typeface="Arial" panose="020B0604020202020204" pitchFamily="34" charset="0"/>
                <a:buNone/>
              </a:pPr>
              <a:r>
                <a:rPr lang="en-US" sz="900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COXENTERPRISES.COM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48270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Half Image Right 2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57" y="562968"/>
            <a:ext cx="4931229" cy="1113431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34043AB-FC9A-B048-A546-75A861CB5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1839687"/>
            <a:ext cx="4920343" cy="431074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B2706AF-625B-A14D-B362-5236927061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1" y="0"/>
            <a:ext cx="6096000" cy="6854825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2CA60AD0-45AE-754B-91B7-D7C72C2189F7}"/>
              </a:ext>
            </a:extLst>
          </p:cNvPr>
          <p:cNvSpPr/>
          <p:nvPr userDrawn="1"/>
        </p:nvSpPr>
        <p:spPr>
          <a:xfrm flipV="1">
            <a:off x="11304104" y="6629323"/>
            <a:ext cx="630719" cy="228677"/>
          </a:xfrm>
          <a:prstGeom prst="parallelogram">
            <a:avLst>
              <a:gd name="adj" fmla="val 6942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6CF24D0F-D47D-8E4B-90A1-E0233C36CCBD}"/>
              </a:ext>
            </a:extLst>
          </p:cNvPr>
          <p:cNvSpPr/>
          <p:nvPr userDrawn="1"/>
        </p:nvSpPr>
        <p:spPr>
          <a:xfrm>
            <a:off x="-198783" y="6629323"/>
            <a:ext cx="12085983" cy="228677"/>
          </a:xfrm>
          <a:prstGeom prst="parallelogram">
            <a:avLst>
              <a:gd name="adj" fmla="val 69429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BFA4D6-9647-A646-9F5D-2C2D46B5BAC6}"/>
              </a:ext>
            </a:extLst>
          </p:cNvPr>
          <p:cNvSpPr/>
          <p:nvPr userDrawn="1"/>
        </p:nvSpPr>
        <p:spPr>
          <a:xfrm>
            <a:off x="73025" y="6648449"/>
            <a:ext cx="1879600" cy="206375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lvl="0" algn="l" defTabSz="952483">
              <a:lnSpc>
                <a:spcPct val="90000"/>
              </a:lnSpc>
              <a:spcBef>
                <a:spcPts val="1043"/>
              </a:spcBef>
              <a:buFont typeface="Arial" panose="020B0604020202020204" pitchFamily="34" charset="0"/>
              <a:buNone/>
            </a:pPr>
            <a:r>
              <a:rPr lang="en-US" sz="9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COXENTERPRISES.COM</a:t>
            </a:r>
          </a:p>
        </p:txBody>
      </p:sp>
    </p:spTree>
    <p:extLst>
      <p:ext uri="{BB962C8B-B14F-4D97-AF65-F5344CB8AC3E}">
        <p14:creationId xmlns:p14="http://schemas.microsoft.com/office/powerpoint/2010/main" val="2921220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7123643" y="1838020"/>
            <a:ext cx="4346068" cy="246357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04" y="444485"/>
            <a:ext cx="10954169" cy="765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9319F0B-F029-8245-9C14-03296E99CF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430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Half Image Right 2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B2706AF-625B-A14D-B362-5236927061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1" y="0"/>
            <a:ext cx="6096000" cy="6854825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E857BD1-404C-104E-A16E-74A37BD3407D}"/>
              </a:ext>
            </a:extLst>
          </p:cNvPr>
          <p:cNvGrpSpPr/>
          <p:nvPr userDrawn="1"/>
        </p:nvGrpSpPr>
        <p:grpSpPr>
          <a:xfrm>
            <a:off x="-198783" y="6629323"/>
            <a:ext cx="12133606" cy="228677"/>
            <a:chOff x="-198783" y="6629323"/>
            <a:chExt cx="12133606" cy="228677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E63AC72-102C-E84B-8A7F-C3C41E32212E}"/>
                </a:ext>
              </a:extLst>
            </p:cNvPr>
            <p:cNvSpPr/>
            <p:nvPr userDrawn="1"/>
          </p:nvSpPr>
          <p:spPr>
            <a:xfrm flipV="1">
              <a:off x="11304104" y="6629323"/>
              <a:ext cx="630719" cy="228677"/>
            </a:xfrm>
            <a:prstGeom prst="parallelogram">
              <a:avLst>
                <a:gd name="adj" fmla="val 6942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3009FF08-19B2-3441-8F1E-0D70B9A9B645}"/>
                </a:ext>
              </a:extLst>
            </p:cNvPr>
            <p:cNvSpPr/>
            <p:nvPr userDrawn="1"/>
          </p:nvSpPr>
          <p:spPr>
            <a:xfrm>
              <a:off x="-198783" y="6629323"/>
              <a:ext cx="12085983" cy="228677"/>
            </a:xfrm>
            <a:prstGeom prst="parallelogram">
              <a:avLst>
                <a:gd name="adj" fmla="val 69429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6A8711C-C8F3-5944-812B-B451084FBD06}"/>
                </a:ext>
              </a:extLst>
            </p:cNvPr>
            <p:cNvSpPr/>
            <p:nvPr userDrawn="1"/>
          </p:nvSpPr>
          <p:spPr>
            <a:xfrm>
              <a:off x="73025" y="6648449"/>
              <a:ext cx="1879600" cy="206375"/>
            </a:xfrm>
            <a:prstGeom prst="rect">
              <a:avLst/>
            </a:prstGeom>
            <a:noFill/>
          </p:spPr>
          <p:txBody>
            <a:bodyPr anchor="ctr">
              <a:noAutofit/>
            </a:bodyPr>
            <a:lstStyle/>
            <a:p>
              <a:pPr lvl="0" algn="l" defTabSz="952483">
                <a:lnSpc>
                  <a:spcPct val="90000"/>
                </a:lnSpc>
                <a:spcBef>
                  <a:spcPts val="1043"/>
                </a:spcBef>
                <a:buFont typeface="Arial" panose="020B0604020202020204" pitchFamily="34" charset="0"/>
                <a:buNone/>
              </a:pPr>
              <a:r>
                <a:rPr lang="en-US" sz="900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COXENTERPRISES.COM</a:t>
              </a:r>
            </a:p>
          </p:txBody>
        </p:sp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id="{361AFD98-1CB7-8B47-9D82-989F1AE6F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257" y="562968"/>
            <a:ext cx="4931229" cy="1113431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2730BAC-A916-B443-99C3-B666A007C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1839687"/>
            <a:ext cx="4920343" cy="4310742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2">
                    <a:lumMod val="20000"/>
                    <a:lumOff val="80000"/>
                  </a:schemeClr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5294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Half Image Left 1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3828" y="1161683"/>
            <a:ext cx="4931229" cy="76517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C5BE897-D25E-7E4D-AF9F-09ADA6C9A0F2}"/>
              </a:ext>
            </a:extLst>
          </p:cNvPr>
          <p:cNvGrpSpPr/>
          <p:nvPr userDrawn="1"/>
        </p:nvGrpSpPr>
        <p:grpSpPr>
          <a:xfrm>
            <a:off x="6798902" y="-427294"/>
            <a:ext cx="887781" cy="1238084"/>
            <a:chOff x="757331" y="-35409"/>
            <a:chExt cx="887781" cy="1238084"/>
          </a:xfrm>
        </p:grpSpPr>
        <p:sp>
          <p:nvSpPr>
            <p:cNvPr id="8" name="Parallelogram 31">
              <a:extLst>
                <a:ext uri="{FF2B5EF4-FFF2-40B4-BE49-F238E27FC236}">
                  <a16:creationId xmlns:a16="http://schemas.microsoft.com/office/drawing/2014/main" id="{8D96F41F-6D58-FB46-8F66-27526C335454}"/>
                </a:ext>
              </a:extLst>
            </p:cNvPr>
            <p:cNvSpPr/>
            <p:nvPr/>
          </p:nvSpPr>
          <p:spPr>
            <a:xfrm rot="5400000">
              <a:off x="582179" y="139743"/>
              <a:ext cx="1238084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0 w 1244584"/>
                <a:gd name="connsiteY0" fmla="*/ 887780 h 887780"/>
                <a:gd name="connsiteX1" fmla="*/ 7136 w 1244584"/>
                <a:gd name="connsiteY1" fmla="*/ 0 h 887780"/>
                <a:gd name="connsiteX2" fmla="*/ 1244584 w 1244584"/>
                <a:gd name="connsiteY2" fmla="*/ 0 h 887780"/>
                <a:gd name="connsiteX3" fmla="*/ 616418 w 1244584"/>
                <a:gd name="connsiteY3" fmla="*/ 887780 h 887780"/>
                <a:gd name="connsiteX4" fmla="*/ 0 w 1244584"/>
                <a:gd name="connsiteY4" fmla="*/ 887780 h 887780"/>
                <a:gd name="connsiteX0" fmla="*/ 1120 w 1238084"/>
                <a:gd name="connsiteY0" fmla="*/ 883970 h 887780"/>
                <a:gd name="connsiteX1" fmla="*/ 636 w 1238084"/>
                <a:gd name="connsiteY1" fmla="*/ 0 h 887780"/>
                <a:gd name="connsiteX2" fmla="*/ 1238084 w 1238084"/>
                <a:gd name="connsiteY2" fmla="*/ 0 h 887780"/>
                <a:gd name="connsiteX3" fmla="*/ 609918 w 1238084"/>
                <a:gd name="connsiteY3" fmla="*/ 887780 h 887780"/>
                <a:gd name="connsiteX4" fmla="*/ 1120 w 1238084"/>
                <a:gd name="connsiteY4" fmla="*/ 88397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084" h="887780">
                  <a:moveTo>
                    <a:pt x="1120" y="883970"/>
                  </a:moveTo>
                  <a:cubicBezTo>
                    <a:pt x="3499" y="588043"/>
                    <a:pt x="-1743" y="295927"/>
                    <a:pt x="636" y="0"/>
                  </a:cubicBezTo>
                  <a:lnTo>
                    <a:pt x="1238084" y="0"/>
                  </a:lnTo>
                  <a:lnTo>
                    <a:pt x="609918" y="887780"/>
                  </a:lnTo>
                  <a:lnTo>
                    <a:pt x="1120" y="8839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Parallelogram 5">
              <a:extLst>
                <a:ext uri="{FF2B5EF4-FFF2-40B4-BE49-F238E27FC236}">
                  <a16:creationId xmlns:a16="http://schemas.microsoft.com/office/drawing/2014/main" id="{88FCEA30-635E-5642-862C-7D50B2AA13F7}"/>
                </a:ext>
              </a:extLst>
            </p:cNvPr>
            <p:cNvSpPr/>
            <p:nvPr/>
          </p:nvSpPr>
          <p:spPr>
            <a:xfrm rot="16200000" flipH="1">
              <a:off x="582498" y="140061"/>
              <a:ext cx="1237448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4294 w 1237448"/>
                <a:gd name="connsiteY0" fmla="*/ 887780 h 887780"/>
                <a:gd name="connsiteX1" fmla="*/ 0 w 1237448"/>
                <a:gd name="connsiteY1" fmla="*/ 0 h 887780"/>
                <a:gd name="connsiteX2" fmla="*/ 1237448 w 1237448"/>
                <a:gd name="connsiteY2" fmla="*/ 0 h 887780"/>
                <a:gd name="connsiteX3" fmla="*/ 609282 w 1237448"/>
                <a:gd name="connsiteY3" fmla="*/ 887780 h 887780"/>
                <a:gd name="connsiteX4" fmla="*/ 4294 w 1237448"/>
                <a:gd name="connsiteY4" fmla="*/ 88778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7448" h="887780">
                  <a:moveTo>
                    <a:pt x="4294" y="887780"/>
                  </a:moveTo>
                  <a:cubicBezTo>
                    <a:pt x="2863" y="591853"/>
                    <a:pt x="1431" y="295927"/>
                    <a:pt x="0" y="0"/>
                  </a:cubicBezTo>
                  <a:lnTo>
                    <a:pt x="1237448" y="0"/>
                  </a:lnTo>
                  <a:lnTo>
                    <a:pt x="609282" y="887780"/>
                  </a:lnTo>
                  <a:lnTo>
                    <a:pt x="4294" y="8877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34043AB-FC9A-B048-A546-75A861CB5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4714" y="2103802"/>
            <a:ext cx="4920343" cy="360098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13DD715-4096-4B4B-9C48-AB58AC22F80C}"/>
              </a:ext>
            </a:extLst>
          </p:cNvPr>
          <p:cNvCxnSpPr>
            <a:cxnSpLocks/>
          </p:cNvCxnSpPr>
          <p:nvPr/>
        </p:nvCxnSpPr>
        <p:spPr>
          <a:xfrm>
            <a:off x="6777132" y="1936421"/>
            <a:ext cx="4565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26075B9-A698-7048-8850-6AE8734AACCA}"/>
              </a:ext>
            </a:extLst>
          </p:cNvPr>
          <p:cNvCxnSpPr>
            <a:cxnSpLocks/>
          </p:cNvCxnSpPr>
          <p:nvPr/>
        </p:nvCxnSpPr>
        <p:spPr>
          <a:xfrm>
            <a:off x="6798903" y="5899880"/>
            <a:ext cx="45440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B2706AF-625B-A14D-B362-5236927061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4825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2CA60AD0-45AE-754B-91B7-D7C72C2189F7}"/>
              </a:ext>
            </a:extLst>
          </p:cNvPr>
          <p:cNvSpPr/>
          <p:nvPr userDrawn="1"/>
        </p:nvSpPr>
        <p:spPr>
          <a:xfrm flipV="1">
            <a:off x="11304104" y="6629323"/>
            <a:ext cx="630719" cy="228677"/>
          </a:xfrm>
          <a:prstGeom prst="parallelogram">
            <a:avLst>
              <a:gd name="adj" fmla="val 6942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6CF24D0F-D47D-8E4B-90A1-E0233C36CCBD}"/>
              </a:ext>
            </a:extLst>
          </p:cNvPr>
          <p:cNvSpPr/>
          <p:nvPr userDrawn="1"/>
        </p:nvSpPr>
        <p:spPr>
          <a:xfrm>
            <a:off x="-198783" y="6629323"/>
            <a:ext cx="12085983" cy="228677"/>
          </a:xfrm>
          <a:prstGeom prst="parallelogram">
            <a:avLst>
              <a:gd name="adj" fmla="val 69429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BFA4D6-9647-A646-9F5D-2C2D46B5BAC6}"/>
              </a:ext>
            </a:extLst>
          </p:cNvPr>
          <p:cNvSpPr/>
          <p:nvPr userDrawn="1"/>
        </p:nvSpPr>
        <p:spPr>
          <a:xfrm>
            <a:off x="73025" y="6648449"/>
            <a:ext cx="1879600" cy="206375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lvl="0" algn="l" defTabSz="952483">
              <a:lnSpc>
                <a:spcPct val="90000"/>
              </a:lnSpc>
              <a:spcBef>
                <a:spcPts val="1043"/>
              </a:spcBef>
              <a:buFont typeface="Arial" panose="020B0604020202020204" pitchFamily="34" charset="0"/>
              <a:buNone/>
            </a:pPr>
            <a:r>
              <a:rPr lang="en-US" sz="9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COXENTERPRISES.COM</a:t>
            </a:r>
          </a:p>
        </p:txBody>
      </p:sp>
    </p:spTree>
    <p:extLst>
      <p:ext uri="{BB962C8B-B14F-4D97-AF65-F5344CB8AC3E}">
        <p14:creationId xmlns:p14="http://schemas.microsoft.com/office/powerpoint/2010/main" val="3022874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4200" userDrawn="1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Half Image Left 1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4714" y="1161683"/>
            <a:ext cx="4931229" cy="765175"/>
          </a:xfrm>
        </p:spPr>
        <p:txBody>
          <a:bodyPr/>
          <a:lstStyle>
            <a:lvl1pPr>
              <a:defRPr sz="4000" spc="-2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C5BE897-D25E-7E4D-AF9F-09ADA6C9A0F2}"/>
              </a:ext>
            </a:extLst>
          </p:cNvPr>
          <p:cNvGrpSpPr/>
          <p:nvPr userDrawn="1"/>
        </p:nvGrpSpPr>
        <p:grpSpPr>
          <a:xfrm>
            <a:off x="6809788" y="-427294"/>
            <a:ext cx="887781" cy="1238084"/>
            <a:chOff x="757331" y="-35409"/>
            <a:chExt cx="887781" cy="1238084"/>
          </a:xfrm>
        </p:grpSpPr>
        <p:sp>
          <p:nvSpPr>
            <p:cNvPr id="8" name="Parallelogram 31">
              <a:extLst>
                <a:ext uri="{FF2B5EF4-FFF2-40B4-BE49-F238E27FC236}">
                  <a16:creationId xmlns:a16="http://schemas.microsoft.com/office/drawing/2014/main" id="{8D96F41F-6D58-FB46-8F66-27526C335454}"/>
                </a:ext>
              </a:extLst>
            </p:cNvPr>
            <p:cNvSpPr/>
            <p:nvPr/>
          </p:nvSpPr>
          <p:spPr>
            <a:xfrm rot="5400000">
              <a:off x="582179" y="139743"/>
              <a:ext cx="1238084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0 w 1244584"/>
                <a:gd name="connsiteY0" fmla="*/ 887780 h 887780"/>
                <a:gd name="connsiteX1" fmla="*/ 7136 w 1244584"/>
                <a:gd name="connsiteY1" fmla="*/ 0 h 887780"/>
                <a:gd name="connsiteX2" fmla="*/ 1244584 w 1244584"/>
                <a:gd name="connsiteY2" fmla="*/ 0 h 887780"/>
                <a:gd name="connsiteX3" fmla="*/ 616418 w 1244584"/>
                <a:gd name="connsiteY3" fmla="*/ 887780 h 887780"/>
                <a:gd name="connsiteX4" fmla="*/ 0 w 1244584"/>
                <a:gd name="connsiteY4" fmla="*/ 887780 h 887780"/>
                <a:gd name="connsiteX0" fmla="*/ 1120 w 1238084"/>
                <a:gd name="connsiteY0" fmla="*/ 883970 h 887780"/>
                <a:gd name="connsiteX1" fmla="*/ 636 w 1238084"/>
                <a:gd name="connsiteY1" fmla="*/ 0 h 887780"/>
                <a:gd name="connsiteX2" fmla="*/ 1238084 w 1238084"/>
                <a:gd name="connsiteY2" fmla="*/ 0 h 887780"/>
                <a:gd name="connsiteX3" fmla="*/ 609918 w 1238084"/>
                <a:gd name="connsiteY3" fmla="*/ 887780 h 887780"/>
                <a:gd name="connsiteX4" fmla="*/ 1120 w 1238084"/>
                <a:gd name="connsiteY4" fmla="*/ 88397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084" h="887780">
                  <a:moveTo>
                    <a:pt x="1120" y="883970"/>
                  </a:moveTo>
                  <a:cubicBezTo>
                    <a:pt x="3499" y="588043"/>
                    <a:pt x="-1743" y="295927"/>
                    <a:pt x="636" y="0"/>
                  </a:cubicBezTo>
                  <a:lnTo>
                    <a:pt x="1238084" y="0"/>
                  </a:lnTo>
                  <a:lnTo>
                    <a:pt x="609918" y="887780"/>
                  </a:lnTo>
                  <a:lnTo>
                    <a:pt x="1120" y="8839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Parallelogram 5">
              <a:extLst>
                <a:ext uri="{FF2B5EF4-FFF2-40B4-BE49-F238E27FC236}">
                  <a16:creationId xmlns:a16="http://schemas.microsoft.com/office/drawing/2014/main" id="{88FCEA30-635E-5642-862C-7D50B2AA13F7}"/>
                </a:ext>
              </a:extLst>
            </p:cNvPr>
            <p:cNvSpPr/>
            <p:nvPr/>
          </p:nvSpPr>
          <p:spPr>
            <a:xfrm rot="16200000" flipH="1">
              <a:off x="582498" y="140061"/>
              <a:ext cx="1237448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4294 w 1237448"/>
                <a:gd name="connsiteY0" fmla="*/ 887780 h 887780"/>
                <a:gd name="connsiteX1" fmla="*/ 0 w 1237448"/>
                <a:gd name="connsiteY1" fmla="*/ 0 h 887780"/>
                <a:gd name="connsiteX2" fmla="*/ 1237448 w 1237448"/>
                <a:gd name="connsiteY2" fmla="*/ 0 h 887780"/>
                <a:gd name="connsiteX3" fmla="*/ 609282 w 1237448"/>
                <a:gd name="connsiteY3" fmla="*/ 887780 h 887780"/>
                <a:gd name="connsiteX4" fmla="*/ 4294 w 1237448"/>
                <a:gd name="connsiteY4" fmla="*/ 88778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7448" h="887780">
                  <a:moveTo>
                    <a:pt x="4294" y="887780"/>
                  </a:moveTo>
                  <a:cubicBezTo>
                    <a:pt x="2863" y="591853"/>
                    <a:pt x="1431" y="295927"/>
                    <a:pt x="0" y="0"/>
                  </a:cubicBezTo>
                  <a:lnTo>
                    <a:pt x="1237448" y="0"/>
                  </a:lnTo>
                  <a:lnTo>
                    <a:pt x="609282" y="887780"/>
                  </a:lnTo>
                  <a:lnTo>
                    <a:pt x="4294" y="8877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34043AB-FC9A-B048-A546-75A861CB5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0" y="2103802"/>
            <a:ext cx="4920343" cy="3600986"/>
          </a:xfrm>
        </p:spPr>
        <p:txBody>
          <a:bodyPr>
            <a:normAutofit/>
          </a:bodyPr>
          <a:lstStyle>
            <a:lvl1pPr marL="0" indent="0">
              <a:buClr>
                <a:schemeClr val="bg2"/>
              </a:buClr>
              <a:buNone/>
              <a:defRPr sz="1600">
                <a:solidFill>
                  <a:schemeClr val="bg1"/>
                </a:solidFill>
              </a:defRPr>
            </a:lvl1pPr>
            <a:lvl2pPr marL="238125" indent="-163513">
              <a:buClr>
                <a:schemeClr val="bg2"/>
              </a:buClr>
              <a:tabLst/>
              <a:defRPr sz="1400">
                <a:solidFill>
                  <a:schemeClr val="bg1"/>
                </a:solidFill>
              </a:defRPr>
            </a:lvl2pPr>
            <a:lvl3pPr marL="520700" indent="-185738">
              <a:buClr>
                <a:schemeClr val="bg2"/>
              </a:buClr>
              <a:tabLst/>
              <a:defRPr sz="1200">
                <a:solidFill>
                  <a:schemeClr val="bg1"/>
                </a:solidFill>
              </a:defRPr>
            </a:lvl3pPr>
            <a:lvl4pPr marL="693738" indent="-173038">
              <a:buClr>
                <a:schemeClr val="bg2"/>
              </a:buClr>
              <a:tabLst/>
              <a:defRPr sz="1100">
                <a:solidFill>
                  <a:schemeClr val="bg1"/>
                </a:solidFill>
              </a:defRPr>
            </a:lvl4pPr>
            <a:lvl5pPr marL="976313" indent="-163513">
              <a:buClr>
                <a:schemeClr val="bg2"/>
              </a:buClr>
              <a:tabLst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13DD715-4096-4B4B-9C48-AB58AC22F80C}"/>
              </a:ext>
            </a:extLst>
          </p:cNvPr>
          <p:cNvCxnSpPr>
            <a:cxnSpLocks/>
          </p:cNvCxnSpPr>
          <p:nvPr/>
        </p:nvCxnSpPr>
        <p:spPr>
          <a:xfrm>
            <a:off x="6788018" y="1936421"/>
            <a:ext cx="456578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26075B9-A698-7048-8850-6AE8734AACCA}"/>
              </a:ext>
            </a:extLst>
          </p:cNvPr>
          <p:cNvCxnSpPr>
            <a:cxnSpLocks/>
          </p:cNvCxnSpPr>
          <p:nvPr/>
        </p:nvCxnSpPr>
        <p:spPr>
          <a:xfrm>
            <a:off x="6809789" y="5899880"/>
            <a:ext cx="454401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B2706AF-625B-A14D-B362-5236927061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4825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bg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E857BD1-404C-104E-A16E-74A37BD3407D}"/>
              </a:ext>
            </a:extLst>
          </p:cNvPr>
          <p:cNvGrpSpPr/>
          <p:nvPr userDrawn="1"/>
        </p:nvGrpSpPr>
        <p:grpSpPr>
          <a:xfrm>
            <a:off x="-198783" y="6629323"/>
            <a:ext cx="12133606" cy="228677"/>
            <a:chOff x="-198783" y="6629323"/>
            <a:chExt cx="12133606" cy="228677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E63AC72-102C-E84B-8A7F-C3C41E32212E}"/>
                </a:ext>
              </a:extLst>
            </p:cNvPr>
            <p:cNvSpPr/>
            <p:nvPr userDrawn="1"/>
          </p:nvSpPr>
          <p:spPr>
            <a:xfrm flipV="1">
              <a:off x="11304104" y="6629323"/>
              <a:ext cx="630719" cy="228677"/>
            </a:xfrm>
            <a:prstGeom prst="parallelogram">
              <a:avLst>
                <a:gd name="adj" fmla="val 6942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3009FF08-19B2-3441-8F1E-0D70B9A9B645}"/>
                </a:ext>
              </a:extLst>
            </p:cNvPr>
            <p:cNvSpPr/>
            <p:nvPr userDrawn="1"/>
          </p:nvSpPr>
          <p:spPr>
            <a:xfrm>
              <a:off x="-198783" y="6629323"/>
              <a:ext cx="12085983" cy="228677"/>
            </a:xfrm>
            <a:prstGeom prst="parallelogram">
              <a:avLst>
                <a:gd name="adj" fmla="val 69429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6A8711C-C8F3-5944-812B-B451084FBD06}"/>
                </a:ext>
              </a:extLst>
            </p:cNvPr>
            <p:cNvSpPr/>
            <p:nvPr userDrawn="1"/>
          </p:nvSpPr>
          <p:spPr>
            <a:xfrm>
              <a:off x="73025" y="6648449"/>
              <a:ext cx="1879600" cy="206375"/>
            </a:xfrm>
            <a:prstGeom prst="rect">
              <a:avLst/>
            </a:prstGeom>
            <a:noFill/>
          </p:spPr>
          <p:txBody>
            <a:bodyPr anchor="ctr">
              <a:noAutofit/>
            </a:bodyPr>
            <a:lstStyle/>
            <a:p>
              <a:pPr lvl="0" algn="l" defTabSz="952483">
                <a:lnSpc>
                  <a:spcPct val="90000"/>
                </a:lnSpc>
                <a:spcBef>
                  <a:spcPts val="1043"/>
                </a:spcBef>
                <a:buFont typeface="Arial" panose="020B0604020202020204" pitchFamily="34" charset="0"/>
                <a:buNone/>
              </a:pPr>
              <a:r>
                <a:rPr lang="en-US" sz="900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COXENTERPRISES.COM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219046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4200" userDrawn="1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Half Image Left 2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4714" y="562968"/>
            <a:ext cx="4931229" cy="1113431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34043AB-FC9A-B048-A546-75A861CB5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0" y="1839687"/>
            <a:ext cx="4920343" cy="431074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B2706AF-625B-A14D-B362-5236927061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4825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507EC48-AD03-594E-A915-F1265730B8BF}"/>
              </a:ext>
            </a:extLst>
          </p:cNvPr>
          <p:cNvGrpSpPr/>
          <p:nvPr userDrawn="1"/>
        </p:nvGrpSpPr>
        <p:grpSpPr>
          <a:xfrm>
            <a:off x="-198783" y="6629323"/>
            <a:ext cx="12133606" cy="228677"/>
            <a:chOff x="-198783" y="6629323"/>
            <a:chExt cx="12133606" cy="228677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2CA60AD0-45AE-754B-91B7-D7C72C2189F7}"/>
                </a:ext>
              </a:extLst>
            </p:cNvPr>
            <p:cNvSpPr/>
            <p:nvPr userDrawn="1"/>
          </p:nvSpPr>
          <p:spPr>
            <a:xfrm flipV="1">
              <a:off x="11304104" y="6629323"/>
              <a:ext cx="630719" cy="228677"/>
            </a:xfrm>
            <a:prstGeom prst="parallelogram">
              <a:avLst>
                <a:gd name="adj" fmla="val 6942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6CF24D0F-D47D-8E4B-90A1-E0233C36CCBD}"/>
                </a:ext>
              </a:extLst>
            </p:cNvPr>
            <p:cNvSpPr/>
            <p:nvPr userDrawn="1"/>
          </p:nvSpPr>
          <p:spPr>
            <a:xfrm>
              <a:off x="-198783" y="6629323"/>
              <a:ext cx="12085983" cy="228677"/>
            </a:xfrm>
            <a:prstGeom prst="parallelogram">
              <a:avLst>
                <a:gd name="adj" fmla="val 69429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BFA4D6-9647-A646-9F5D-2C2D46B5BAC6}"/>
                </a:ext>
              </a:extLst>
            </p:cNvPr>
            <p:cNvSpPr/>
            <p:nvPr userDrawn="1"/>
          </p:nvSpPr>
          <p:spPr>
            <a:xfrm>
              <a:off x="73025" y="6648449"/>
              <a:ext cx="1879600" cy="206375"/>
            </a:xfrm>
            <a:prstGeom prst="rect">
              <a:avLst/>
            </a:prstGeom>
            <a:noFill/>
          </p:spPr>
          <p:txBody>
            <a:bodyPr anchor="ctr">
              <a:noAutofit/>
            </a:bodyPr>
            <a:lstStyle/>
            <a:p>
              <a:pPr lvl="0" algn="l" defTabSz="952483">
                <a:lnSpc>
                  <a:spcPct val="90000"/>
                </a:lnSpc>
                <a:spcBef>
                  <a:spcPts val="1043"/>
                </a:spcBef>
                <a:buFont typeface="Arial" panose="020B0604020202020204" pitchFamily="34" charset="0"/>
                <a:buNone/>
              </a:pPr>
              <a:r>
                <a:rPr lang="en-US" sz="900" b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COXENTERPRISES.COM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050261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4203" userDrawn="1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Half Image Left 2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B2706AF-625B-A14D-B362-5236927061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4825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bg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E857BD1-404C-104E-A16E-74A37BD3407D}"/>
              </a:ext>
            </a:extLst>
          </p:cNvPr>
          <p:cNvGrpSpPr/>
          <p:nvPr userDrawn="1"/>
        </p:nvGrpSpPr>
        <p:grpSpPr>
          <a:xfrm>
            <a:off x="-198783" y="6629323"/>
            <a:ext cx="12133606" cy="228677"/>
            <a:chOff x="-198783" y="6629323"/>
            <a:chExt cx="12133606" cy="228677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E63AC72-102C-E84B-8A7F-C3C41E32212E}"/>
                </a:ext>
              </a:extLst>
            </p:cNvPr>
            <p:cNvSpPr/>
            <p:nvPr userDrawn="1"/>
          </p:nvSpPr>
          <p:spPr>
            <a:xfrm flipV="1">
              <a:off x="11304104" y="6629323"/>
              <a:ext cx="630719" cy="228677"/>
            </a:xfrm>
            <a:prstGeom prst="parallelogram">
              <a:avLst>
                <a:gd name="adj" fmla="val 6942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3009FF08-19B2-3441-8F1E-0D70B9A9B645}"/>
                </a:ext>
              </a:extLst>
            </p:cNvPr>
            <p:cNvSpPr/>
            <p:nvPr userDrawn="1"/>
          </p:nvSpPr>
          <p:spPr>
            <a:xfrm>
              <a:off x="-198783" y="6629323"/>
              <a:ext cx="12085983" cy="228677"/>
            </a:xfrm>
            <a:prstGeom prst="parallelogram">
              <a:avLst>
                <a:gd name="adj" fmla="val 69429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6A8711C-C8F3-5944-812B-B451084FBD06}"/>
                </a:ext>
              </a:extLst>
            </p:cNvPr>
            <p:cNvSpPr/>
            <p:nvPr userDrawn="1"/>
          </p:nvSpPr>
          <p:spPr>
            <a:xfrm>
              <a:off x="73025" y="6648449"/>
              <a:ext cx="1879600" cy="206375"/>
            </a:xfrm>
            <a:prstGeom prst="rect">
              <a:avLst/>
            </a:prstGeom>
            <a:noFill/>
          </p:spPr>
          <p:txBody>
            <a:bodyPr anchor="ctr">
              <a:noAutofit/>
            </a:bodyPr>
            <a:lstStyle/>
            <a:p>
              <a:pPr lvl="0" algn="l" defTabSz="952483">
                <a:lnSpc>
                  <a:spcPct val="90000"/>
                </a:lnSpc>
                <a:spcBef>
                  <a:spcPts val="1043"/>
                </a:spcBef>
                <a:buFont typeface="Arial" panose="020B0604020202020204" pitchFamily="34" charset="0"/>
                <a:buNone/>
              </a:pPr>
              <a:r>
                <a:rPr lang="en-US" sz="900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COXENTERPRISES.COM</a:t>
              </a:r>
            </a:p>
          </p:txBody>
        </p:sp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id="{361AFD98-1CB7-8B47-9D82-989F1AE6F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4714" y="562968"/>
            <a:ext cx="4931229" cy="1113431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2730BAC-A916-B443-99C3-B666A007C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0" y="1839687"/>
            <a:ext cx="4920343" cy="4310742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2">
                    <a:lumMod val="20000"/>
                    <a:lumOff val="80000"/>
                  </a:schemeClr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27506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&amp; Half Image Left 1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3828" y="1161683"/>
            <a:ext cx="4931229" cy="182949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C5BE897-D25E-7E4D-AF9F-09ADA6C9A0F2}"/>
              </a:ext>
            </a:extLst>
          </p:cNvPr>
          <p:cNvGrpSpPr/>
          <p:nvPr userDrawn="1"/>
        </p:nvGrpSpPr>
        <p:grpSpPr>
          <a:xfrm>
            <a:off x="6798902" y="-427294"/>
            <a:ext cx="887781" cy="1238084"/>
            <a:chOff x="757331" y="-35409"/>
            <a:chExt cx="887781" cy="1238084"/>
          </a:xfrm>
        </p:grpSpPr>
        <p:sp>
          <p:nvSpPr>
            <p:cNvPr id="8" name="Parallelogram 31">
              <a:extLst>
                <a:ext uri="{FF2B5EF4-FFF2-40B4-BE49-F238E27FC236}">
                  <a16:creationId xmlns:a16="http://schemas.microsoft.com/office/drawing/2014/main" id="{8D96F41F-6D58-FB46-8F66-27526C335454}"/>
                </a:ext>
              </a:extLst>
            </p:cNvPr>
            <p:cNvSpPr/>
            <p:nvPr/>
          </p:nvSpPr>
          <p:spPr>
            <a:xfrm rot="5400000">
              <a:off x="582179" y="139743"/>
              <a:ext cx="1238084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0 w 1244584"/>
                <a:gd name="connsiteY0" fmla="*/ 887780 h 887780"/>
                <a:gd name="connsiteX1" fmla="*/ 7136 w 1244584"/>
                <a:gd name="connsiteY1" fmla="*/ 0 h 887780"/>
                <a:gd name="connsiteX2" fmla="*/ 1244584 w 1244584"/>
                <a:gd name="connsiteY2" fmla="*/ 0 h 887780"/>
                <a:gd name="connsiteX3" fmla="*/ 616418 w 1244584"/>
                <a:gd name="connsiteY3" fmla="*/ 887780 h 887780"/>
                <a:gd name="connsiteX4" fmla="*/ 0 w 1244584"/>
                <a:gd name="connsiteY4" fmla="*/ 887780 h 887780"/>
                <a:gd name="connsiteX0" fmla="*/ 1120 w 1238084"/>
                <a:gd name="connsiteY0" fmla="*/ 883970 h 887780"/>
                <a:gd name="connsiteX1" fmla="*/ 636 w 1238084"/>
                <a:gd name="connsiteY1" fmla="*/ 0 h 887780"/>
                <a:gd name="connsiteX2" fmla="*/ 1238084 w 1238084"/>
                <a:gd name="connsiteY2" fmla="*/ 0 h 887780"/>
                <a:gd name="connsiteX3" fmla="*/ 609918 w 1238084"/>
                <a:gd name="connsiteY3" fmla="*/ 887780 h 887780"/>
                <a:gd name="connsiteX4" fmla="*/ 1120 w 1238084"/>
                <a:gd name="connsiteY4" fmla="*/ 88397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084" h="887780">
                  <a:moveTo>
                    <a:pt x="1120" y="883970"/>
                  </a:moveTo>
                  <a:cubicBezTo>
                    <a:pt x="3499" y="588043"/>
                    <a:pt x="-1743" y="295927"/>
                    <a:pt x="636" y="0"/>
                  </a:cubicBezTo>
                  <a:lnTo>
                    <a:pt x="1238084" y="0"/>
                  </a:lnTo>
                  <a:lnTo>
                    <a:pt x="609918" y="887780"/>
                  </a:lnTo>
                  <a:lnTo>
                    <a:pt x="1120" y="8839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Parallelogram 5">
              <a:extLst>
                <a:ext uri="{FF2B5EF4-FFF2-40B4-BE49-F238E27FC236}">
                  <a16:creationId xmlns:a16="http://schemas.microsoft.com/office/drawing/2014/main" id="{88FCEA30-635E-5642-862C-7D50B2AA13F7}"/>
                </a:ext>
              </a:extLst>
            </p:cNvPr>
            <p:cNvSpPr/>
            <p:nvPr/>
          </p:nvSpPr>
          <p:spPr>
            <a:xfrm rot="16200000" flipH="1">
              <a:off x="582498" y="140061"/>
              <a:ext cx="1237448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4294 w 1237448"/>
                <a:gd name="connsiteY0" fmla="*/ 887780 h 887780"/>
                <a:gd name="connsiteX1" fmla="*/ 0 w 1237448"/>
                <a:gd name="connsiteY1" fmla="*/ 0 h 887780"/>
                <a:gd name="connsiteX2" fmla="*/ 1237448 w 1237448"/>
                <a:gd name="connsiteY2" fmla="*/ 0 h 887780"/>
                <a:gd name="connsiteX3" fmla="*/ 609282 w 1237448"/>
                <a:gd name="connsiteY3" fmla="*/ 887780 h 887780"/>
                <a:gd name="connsiteX4" fmla="*/ 4294 w 1237448"/>
                <a:gd name="connsiteY4" fmla="*/ 88778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7448" h="887780">
                  <a:moveTo>
                    <a:pt x="4294" y="887780"/>
                  </a:moveTo>
                  <a:cubicBezTo>
                    <a:pt x="2863" y="591853"/>
                    <a:pt x="1431" y="295927"/>
                    <a:pt x="0" y="0"/>
                  </a:cubicBezTo>
                  <a:lnTo>
                    <a:pt x="1237448" y="0"/>
                  </a:lnTo>
                  <a:lnTo>
                    <a:pt x="609282" y="887780"/>
                  </a:lnTo>
                  <a:lnTo>
                    <a:pt x="4294" y="8877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B2706AF-625B-A14D-B362-5236927061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4825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2CA60AD0-45AE-754B-91B7-D7C72C2189F7}"/>
              </a:ext>
            </a:extLst>
          </p:cNvPr>
          <p:cNvSpPr/>
          <p:nvPr userDrawn="1"/>
        </p:nvSpPr>
        <p:spPr>
          <a:xfrm flipV="1">
            <a:off x="11304104" y="6629323"/>
            <a:ext cx="630719" cy="228677"/>
          </a:xfrm>
          <a:prstGeom prst="parallelogram">
            <a:avLst>
              <a:gd name="adj" fmla="val 6942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6CF24D0F-D47D-8E4B-90A1-E0233C36CCBD}"/>
              </a:ext>
            </a:extLst>
          </p:cNvPr>
          <p:cNvSpPr/>
          <p:nvPr userDrawn="1"/>
        </p:nvSpPr>
        <p:spPr>
          <a:xfrm>
            <a:off x="-198783" y="6629323"/>
            <a:ext cx="12085983" cy="228677"/>
          </a:xfrm>
          <a:prstGeom prst="parallelogram">
            <a:avLst>
              <a:gd name="adj" fmla="val 69429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BFA4D6-9647-A646-9F5D-2C2D46B5BAC6}"/>
              </a:ext>
            </a:extLst>
          </p:cNvPr>
          <p:cNvSpPr/>
          <p:nvPr userDrawn="1"/>
        </p:nvSpPr>
        <p:spPr>
          <a:xfrm>
            <a:off x="73025" y="6648449"/>
            <a:ext cx="1879600" cy="206375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lvl="0" algn="l" defTabSz="952483">
              <a:lnSpc>
                <a:spcPct val="90000"/>
              </a:lnSpc>
              <a:spcBef>
                <a:spcPts val="1043"/>
              </a:spcBef>
              <a:buFont typeface="Arial" panose="020B0604020202020204" pitchFamily="34" charset="0"/>
              <a:buNone/>
            </a:pPr>
            <a:r>
              <a:rPr lang="en-US" sz="9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COXENTERPRISES.COM</a:t>
            </a:r>
          </a:p>
        </p:txBody>
      </p:sp>
    </p:spTree>
    <p:extLst>
      <p:ext uri="{BB962C8B-B14F-4D97-AF65-F5344CB8AC3E}">
        <p14:creationId xmlns:p14="http://schemas.microsoft.com/office/powerpoint/2010/main" val="28371907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420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&amp; Half Image Left 1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4714" y="1161683"/>
            <a:ext cx="4931229" cy="1829490"/>
          </a:xfrm>
        </p:spPr>
        <p:txBody>
          <a:bodyPr/>
          <a:lstStyle>
            <a:lvl1pPr>
              <a:defRPr sz="4000" spc="-2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C5BE897-D25E-7E4D-AF9F-09ADA6C9A0F2}"/>
              </a:ext>
            </a:extLst>
          </p:cNvPr>
          <p:cNvGrpSpPr/>
          <p:nvPr userDrawn="1"/>
        </p:nvGrpSpPr>
        <p:grpSpPr>
          <a:xfrm>
            <a:off x="6809788" y="-427294"/>
            <a:ext cx="887781" cy="1238084"/>
            <a:chOff x="757331" y="-35409"/>
            <a:chExt cx="887781" cy="1238084"/>
          </a:xfrm>
        </p:grpSpPr>
        <p:sp>
          <p:nvSpPr>
            <p:cNvPr id="8" name="Parallelogram 31">
              <a:extLst>
                <a:ext uri="{FF2B5EF4-FFF2-40B4-BE49-F238E27FC236}">
                  <a16:creationId xmlns:a16="http://schemas.microsoft.com/office/drawing/2014/main" id="{8D96F41F-6D58-FB46-8F66-27526C335454}"/>
                </a:ext>
              </a:extLst>
            </p:cNvPr>
            <p:cNvSpPr/>
            <p:nvPr/>
          </p:nvSpPr>
          <p:spPr>
            <a:xfrm rot="5400000">
              <a:off x="582179" y="139743"/>
              <a:ext cx="1238084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0 w 1244584"/>
                <a:gd name="connsiteY0" fmla="*/ 887780 h 887780"/>
                <a:gd name="connsiteX1" fmla="*/ 7136 w 1244584"/>
                <a:gd name="connsiteY1" fmla="*/ 0 h 887780"/>
                <a:gd name="connsiteX2" fmla="*/ 1244584 w 1244584"/>
                <a:gd name="connsiteY2" fmla="*/ 0 h 887780"/>
                <a:gd name="connsiteX3" fmla="*/ 616418 w 1244584"/>
                <a:gd name="connsiteY3" fmla="*/ 887780 h 887780"/>
                <a:gd name="connsiteX4" fmla="*/ 0 w 1244584"/>
                <a:gd name="connsiteY4" fmla="*/ 887780 h 887780"/>
                <a:gd name="connsiteX0" fmla="*/ 1120 w 1238084"/>
                <a:gd name="connsiteY0" fmla="*/ 883970 h 887780"/>
                <a:gd name="connsiteX1" fmla="*/ 636 w 1238084"/>
                <a:gd name="connsiteY1" fmla="*/ 0 h 887780"/>
                <a:gd name="connsiteX2" fmla="*/ 1238084 w 1238084"/>
                <a:gd name="connsiteY2" fmla="*/ 0 h 887780"/>
                <a:gd name="connsiteX3" fmla="*/ 609918 w 1238084"/>
                <a:gd name="connsiteY3" fmla="*/ 887780 h 887780"/>
                <a:gd name="connsiteX4" fmla="*/ 1120 w 1238084"/>
                <a:gd name="connsiteY4" fmla="*/ 88397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084" h="887780">
                  <a:moveTo>
                    <a:pt x="1120" y="883970"/>
                  </a:moveTo>
                  <a:cubicBezTo>
                    <a:pt x="3499" y="588043"/>
                    <a:pt x="-1743" y="295927"/>
                    <a:pt x="636" y="0"/>
                  </a:cubicBezTo>
                  <a:lnTo>
                    <a:pt x="1238084" y="0"/>
                  </a:lnTo>
                  <a:lnTo>
                    <a:pt x="609918" y="887780"/>
                  </a:lnTo>
                  <a:lnTo>
                    <a:pt x="1120" y="8839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Parallelogram 5">
              <a:extLst>
                <a:ext uri="{FF2B5EF4-FFF2-40B4-BE49-F238E27FC236}">
                  <a16:creationId xmlns:a16="http://schemas.microsoft.com/office/drawing/2014/main" id="{88FCEA30-635E-5642-862C-7D50B2AA13F7}"/>
                </a:ext>
              </a:extLst>
            </p:cNvPr>
            <p:cNvSpPr/>
            <p:nvPr/>
          </p:nvSpPr>
          <p:spPr>
            <a:xfrm rot="16200000" flipH="1">
              <a:off x="582498" y="140061"/>
              <a:ext cx="1237448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4294 w 1237448"/>
                <a:gd name="connsiteY0" fmla="*/ 887780 h 887780"/>
                <a:gd name="connsiteX1" fmla="*/ 0 w 1237448"/>
                <a:gd name="connsiteY1" fmla="*/ 0 h 887780"/>
                <a:gd name="connsiteX2" fmla="*/ 1237448 w 1237448"/>
                <a:gd name="connsiteY2" fmla="*/ 0 h 887780"/>
                <a:gd name="connsiteX3" fmla="*/ 609282 w 1237448"/>
                <a:gd name="connsiteY3" fmla="*/ 887780 h 887780"/>
                <a:gd name="connsiteX4" fmla="*/ 4294 w 1237448"/>
                <a:gd name="connsiteY4" fmla="*/ 88778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7448" h="887780">
                  <a:moveTo>
                    <a:pt x="4294" y="887780"/>
                  </a:moveTo>
                  <a:cubicBezTo>
                    <a:pt x="2863" y="591853"/>
                    <a:pt x="1431" y="295927"/>
                    <a:pt x="0" y="0"/>
                  </a:cubicBezTo>
                  <a:lnTo>
                    <a:pt x="1237448" y="0"/>
                  </a:lnTo>
                  <a:lnTo>
                    <a:pt x="609282" y="887780"/>
                  </a:lnTo>
                  <a:lnTo>
                    <a:pt x="4294" y="8877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B2706AF-625B-A14D-B362-5236927061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4825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bg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E857BD1-404C-104E-A16E-74A37BD3407D}"/>
              </a:ext>
            </a:extLst>
          </p:cNvPr>
          <p:cNvGrpSpPr/>
          <p:nvPr userDrawn="1"/>
        </p:nvGrpSpPr>
        <p:grpSpPr>
          <a:xfrm>
            <a:off x="-198783" y="6629323"/>
            <a:ext cx="12133606" cy="228677"/>
            <a:chOff x="-198783" y="6629323"/>
            <a:chExt cx="12133606" cy="228677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E63AC72-102C-E84B-8A7F-C3C41E32212E}"/>
                </a:ext>
              </a:extLst>
            </p:cNvPr>
            <p:cNvSpPr/>
            <p:nvPr userDrawn="1"/>
          </p:nvSpPr>
          <p:spPr>
            <a:xfrm flipV="1">
              <a:off x="11304104" y="6629323"/>
              <a:ext cx="630719" cy="228677"/>
            </a:xfrm>
            <a:prstGeom prst="parallelogram">
              <a:avLst>
                <a:gd name="adj" fmla="val 6942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3009FF08-19B2-3441-8F1E-0D70B9A9B645}"/>
                </a:ext>
              </a:extLst>
            </p:cNvPr>
            <p:cNvSpPr/>
            <p:nvPr userDrawn="1"/>
          </p:nvSpPr>
          <p:spPr>
            <a:xfrm>
              <a:off x="-198783" y="6629323"/>
              <a:ext cx="12085983" cy="228677"/>
            </a:xfrm>
            <a:prstGeom prst="parallelogram">
              <a:avLst>
                <a:gd name="adj" fmla="val 69429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6A8711C-C8F3-5944-812B-B451084FBD06}"/>
                </a:ext>
              </a:extLst>
            </p:cNvPr>
            <p:cNvSpPr/>
            <p:nvPr userDrawn="1"/>
          </p:nvSpPr>
          <p:spPr>
            <a:xfrm>
              <a:off x="73025" y="6648449"/>
              <a:ext cx="1879600" cy="206375"/>
            </a:xfrm>
            <a:prstGeom prst="rect">
              <a:avLst/>
            </a:prstGeom>
            <a:noFill/>
          </p:spPr>
          <p:txBody>
            <a:bodyPr anchor="ctr">
              <a:noAutofit/>
            </a:bodyPr>
            <a:lstStyle/>
            <a:p>
              <a:pPr lvl="0" algn="l" defTabSz="952483">
                <a:lnSpc>
                  <a:spcPct val="90000"/>
                </a:lnSpc>
                <a:spcBef>
                  <a:spcPts val="1043"/>
                </a:spcBef>
                <a:buFont typeface="Arial" panose="020B0604020202020204" pitchFamily="34" charset="0"/>
                <a:buNone/>
              </a:pPr>
              <a:r>
                <a:rPr lang="en-US" sz="900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COXENTERPRISES.COM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20342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420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&amp; Half Image Left 2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4714" y="562968"/>
            <a:ext cx="4931229" cy="183152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B2706AF-625B-A14D-B362-5236927061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4825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507EC48-AD03-594E-A915-F1265730B8BF}"/>
              </a:ext>
            </a:extLst>
          </p:cNvPr>
          <p:cNvGrpSpPr/>
          <p:nvPr userDrawn="1"/>
        </p:nvGrpSpPr>
        <p:grpSpPr>
          <a:xfrm>
            <a:off x="-198783" y="6629323"/>
            <a:ext cx="12133606" cy="228677"/>
            <a:chOff x="-198783" y="6629323"/>
            <a:chExt cx="12133606" cy="228677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2CA60AD0-45AE-754B-91B7-D7C72C2189F7}"/>
                </a:ext>
              </a:extLst>
            </p:cNvPr>
            <p:cNvSpPr/>
            <p:nvPr userDrawn="1"/>
          </p:nvSpPr>
          <p:spPr>
            <a:xfrm flipV="1">
              <a:off x="11304104" y="6629323"/>
              <a:ext cx="630719" cy="228677"/>
            </a:xfrm>
            <a:prstGeom prst="parallelogram">
              <a:avLst>
                <a:gd name="adj" fmla="val 6942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6CF24D0F-D47D-8E4B-90A1-E0233C36CCBD}"/>
                </a:ext>
              </a:extLst>
            </p:cNvPr>
            <p:cNvSpPr/>
            <p:nvPr userDrawn="1"/>
          </p:nvSpPr>
          <p:spPr>
            <a:xfrm>
              <a:off x="-198783" y="6629323"/>
              <a:ext cx="12085983" cy="228677"/>
            </a:xfrm>
            <a:prstGeom prst="parallelogram">
              <a:avLst>
                <a:gd name="adj" fmla="val 69429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BFA4D6-9647-A646-9F5D-2C2D46B5BAC6}"/>
                </a:ext>
              </a:extLst>
            </p:cNvPr>
            <p:cNvSpPr/>
            <p:nvPr userDrawn="1"/>
          </p:nvSpPr>
          <p:spPr>
            <a:xfrm>
              <a:off x="73025" y="6648449"/>
              <a:ext cx="1879600" cy="206375"/>
            </a:xfrm>
            <a:prstGeom prst="rect">
              <a:avLst/>
            </a:prstGeom>
            <a:noFill/>
          </p:spPr>
          <p:txBody>
            <a:bodyPr anchor="ctr">
              <a:noAutofit/>
            </a:bodyPr>
            <a:lstStyle/>
            <a:p>
              <a:pPr lvl="0" algn="l" defTabSz="952483">
                <a:lnSpc>
                  <a:spcPct val="90000"/>
                </a:lnSpc>
                <a:spcBef>
                  <a:spcPts val="1043"/>
                </a:spcBef>
                <a:buFont typeface="Arial" panose="020B0604020202020204" pitchFamily="34" charset="0"/>
                <a:buNone/>
              </a:pPr>
              <a:r>
                <a:rPr lang="en-US" sz="900" b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COXENTERPRISES.COM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79220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4203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&amp; Half Image Left 2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B2706AF-625B-A14D-B362-5236927061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4825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bg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E857BD1-404C-104E-A16E-74A37BD3407D}"/>
              </a:ext>
            </a:extLst>
          </p:cNvPr>
          <p:cNvGrpSpPr/>
          <p:nvPr userDrawn="1"/>
        </p:nvGrpSpPr>
        <p:grpSpPr>
          <a:xfrm>
            <a:off x="-198783" y="6629323"/>
            <a:ext cx="12133606" cy="228677"/>
            <a:chOff x="-198783" y="6629323"/>
            <a:chExt cx="12133606" cy="228677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E63AC72-102C-E84B-8A7F-C3C41E32212E}"/>
                </a:ext>
              </a:extLst>
            </p:cNvPr>
            <p:cNvSpPr/>
            <p:nvPr userDrawn="1"/>
          </p:nvSpPr>
          <p:spPr>
            <a:xfrm flipV="1">
              <a:off x="11304104" y="6629323"/>
              <a:ext cx="630719" cy="228677"/>
            </a:xfrm>
            <a:prstGeom prst="parallelogram">
              <a:avLst>
                <a:gd name="adj" fmla="val 6942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3009FF08-19B2-3441-8F1E-0D70B9A9B645}"/>
                </a:ext>
              </a:extLst>
            </p:cNvPr>
            <p:cNvSpPr/>
            <p:nvPr userDrawn="1"/>
          </p:nvSpPr>
          <p:spPr>
            <a:xfrm>
              <a:off x="-198783" y="6629323"/>
              <a:ext cx="12085983" cy="228677"/>
            </a:xfrm>
            <a:prstGeom prst="parallelogram">
              <a:avLst>
                <a:gd name="adj" fmla="val 69429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6A8711C-C8F3-5944-812B-B451084FBD06}"/>
                </a:ext>
              </a:extLst>
            </p:cNvPr>
            <p:cNvSpPr/>
            <p:nvPr userDrawn="1"/>
          </p:nvSpPr>
          <p:spPr>
            <a:xfrm>
              <a:off x="73025" y="6648449"/>
              <a:ext cx="1879600" cy="206375"/>
            </a:xfrm>
            <a:prstGeom prst="rect">
              <a:avLst/>
            </a:prstGeom>
            <a:noFill/>
          </p:spPr>
          <p:txBody>
            <a:bodyPr anchor="ctr">
              <a:noAutofit/>
            </a:bodyPr>
            <a:lstStyle/>
            <a:p>
              <a:pPr lvl="0" algn="l" defTabSz="952483">
                <a:lnSpc>
                  <a:spcPct val="90000"/>
                </a:lnSpc>
                <a:spcBef>
                  <a:spcPts val="1043"/>
                </a:spcBef>
                <a:buFont typeface="Arial" panose="020B0604020202020204" pitchFamily="34" charset="0"/>
                <a:buNone/>
              </a:pPr>
              <a:r>
                <a:rPr lang="en-US" sz="900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COXENTERPRISES.COM</a:t>
              </a:r>
            </a:p>
          </p:txBody>
        </p:sp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id="{361AFD98-1CB7-8B47-9D82-989F1AE6F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4714" y="562968"/>
            <a:ext cx="4931229" cy="1831520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677727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&amp; Half Image Left 1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8859" y="1161683"/>
            <a:ext cx="7534524" cy="791103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C5BE897-D25E-7E4D-AF9F-09ADA6C9A0F2}"/>
              </a:ext>
            </a:extLst>
          </p:cNvPr>
          <p:cNvGrpSpPr/>
          <p:nvPr userDrawn="1"/>
        </p:nvGrpSpPr>
        <p:grpSpPr>
          <a:xfrm>
            <a:off x="4233933" y="-427294"/>
            <a:ext cx="887781" cy="1238084"/>
            <a:chOff x="757331" y="-35409"/>
            <a:chExt cx="887781" cy="1238084"/>
          </a:xfrm>
        </p:grpSpPr>
        <p:sp>
          <p:nvSpPr>
            <p:cNvPr id="8" name="Parallelogram 31">
              <a:extLst>
                <a:ext uri="{FF2B5EF4-FFF2-40B4-BE49-F238E27FC236}">
                  <a16:creationId xmlns:a16="http://schemas.microsoft.com/office/drawing/2014/main" id="{8D96F41F-6D58-FB46-8F66-27526C335454}"/>
                </a:ext>
              </a:extLst>
            </p:cNvPr>
            <p:cNvSpPr/>
            <p:nvPr/>
          </p:nvSpPr>
          <p:spPr>
            <a:xfrm rot="5400000">
              <a:off x="582179" y="139743"/>
              <a:ext cx="1238084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0 w 1244584"/>
                <a:gd name="connsiteY0" fmla="*/ 887780 h 887780"/>
                <a:gd name="connsiteX1" fmla="*/ 7136 w 1244584"/>
                <a:gd name="connsiteY1" fmla="*/ 0 h 887780"/>
                <a:gd name="connsiteX2" fmla="*/ 1244584 w 1244584"/>
                <a:gd name="connsiteY2" fmla="*/ 0 h 887780"/>
                <a:gd name="connsiteX3" fmla="*/ 616418 w 1244584"/>
                <a:gd name="connsiteY3" fmla="*/ 887780 h 887780"/>
                <a:gd name="connsiteX4" fmla="*/ 0 w 1244584"/>
                <a:gd name="connsiteY4" fmla="*/ 887780 h 887780"/>
                <a:gd name="connsiteX0" fmla="*/ 1120 w 1238084"/>
                <a:gd name="connsiteY0" fmla="*/ 883970 h 887780"/>
                <a:gd name="connsiteX1" fmla="*/ 636 w 1238084"/>
                <a:gd name="connsiteY1" fmla="*/ 0 h 887780"/>
                <a:gd name="connsiteX2" fmla="*/ 1238084 w 1238084"/>
                <a:gd name="connsiteY2" fmla="*/ 0 h 887780"/>
                <a:gd name="connsiteX3" fmla="*/ 609918 w 1238084"/>
                <a:gd name="connsiteY3" fmla="*/ 887780 h 887780"/>
                <a:gd name="connsiteX4" fmla="*/ 1120 w 1238084"/>
                <a:gd name="connsiteY4" fmla="*/ 88397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084" h="887780">
                  <a:moveTo>
                    <a:pt x="1120" y="883970"/>
                  </a:moveTo>
                  <a:cubicBezTo>
                    <a:pt x="3499" y="588043"/>
                    <a:pt x="-1743" y="295927"/>
                    <a:pt x="636" y="0"/>
                  </a:cubicBezTo>
                  <a:lnTo>
                    <a:pt x="1238084" y="0"/>
                  </a:lnTo>
                  <a:lnTo>
                    <a:pt x="609918" y="887780"/>
                  </a:lnTo>
                  <a:lnTo>
                    <a:pt x="1120" y="8839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Parallelogram 5">
              <a:extLst>
                <a:ext uri="{FF2B5EF4-FFF2-40B4-BE49-F238E27FC236}">
                  <a16:creationId xmlns:a16="http://schemas.microsoft.com/office/drawing/2014/main" id="{88FCEA30-635E-5642-862C-7D50B2AA13F7}"/>
                </a:ext>
              </a:extLst>
            </p:cNvPr>
            <p:cNvSpPr/>
            <p:nvPr/>
          </p:nvSpPr>
          <p:spPr>
            <a:xfrm rot="16200000" flipH="1">
              <a:off x="582498" y="140061"/>
              <a:ext cx="1237448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4294 w 1237448"/>
                <a:gd name="connsiteY0" fmla="*/ 887780 h 887780"/>
                <a:gd name="connsiteX1" fmla="*/ 0 w 1237448"/>
                <a:gd name="connsiteY1" fmla="*/ 0 h 887780"/>
                <a:gd name="connsiteX2" fmla="*/ 1237448 w 1237448"/>
                <a:gd name="connsiteY2" fmla="*/ 0 h 887780"/>
                <a:gd name="connsiteX3" fmla="*/ 609282 w 1237448"/>
                <a:gd name="connsiteY3" fmla="*/ 887780 h 887780"/>
                <a:gd name="connsiteX4" fmla="*/ 4294 w 1237448"/>
                <a:gd name="connsiteY4" fmla="*/ 88778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7448" h="887780">
                  <a:moveTo>
                    <a:pt x="4294" y="887780"/>
                  </a:moveTo>
                  <a:cubicBezTo>
                    <a:pt x="2863" y="591853"/>
                    <a:pt x="1431" y="295927"/>
                    <a:pt x="0" y="0"/>
                  </a:cubicBezTo>
                  <a:lnTo>
                    <a:pt x="1237448" y="0"/>
                  </a:lnTo>
                  <a:lnTo>
                    <a:pt x="609282" y="887780"/>
                  </a:lnTo>
                  <a:lnTo>
                    <a:pt x="4294" y="8877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B2706AF-625B-A14D-B362-5236927061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510366" cy="6854825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2CA60AD0-45AE-754B-91B7-D7C72C2189F7}"/>
              </a:ext>
            </a:extLst>
          </p:cNvPr>
          <p:cNvSpPr/>
          <p:nvPr userDrawn="1"/>
        </p:nvSpPr>
        <p:spPr>
          <a:xfrm flipV="1">
            <a:off x="11304104" y="6629323"/>
            <a:ext cx="630719" cy="228677"/>
          </a:xfrm>
          <a:prstGeom prst="parallelogram">
            <a:avLst>
              <a:gd name="adj" fmla="val 6942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6CF24D0F-D47D-8E4B-90A1-E0233C36CCBD}"/>
              </a:ext>
            </a:extLst>
          </p:cNvPr>
          <p:cNvSpPr/>
          <p:nvPr userDrawn="1"/>
        </p:nvSpPr>
        <p:spPr>
          <a:xfrm>
            <a:off x="-198783" y="6629323"/>
            <a:ext cx="12085983" cy="228677"/>
          </a:xfrm>
          <a:prstGeom prst="parallelogram">
            <a:avLst>
              <a:gd name="adj" fmla="val 69429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BFA4D6-9647-A646-9F5D-2C2D46B5BAC6}"/>
              </a:ext>
            </a:extLst>
          </p:cNvPr>
          <p:cNvSpPr/>
          <p:nvPr userDrawn="1"/>
        </p:nvSpPr>
        <p:spPr>
          <a:xfrm>
            <a:off x="73025" y="6648449"/>
            <a:ext cx="1879600" cy="206375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lvl="0" algn="l" defTabSz="952483">
              <a:lnSpc>
                <a:spcPct val="90000"/>
              </a:lnSpc>
              <a:spcBef>
                <a:spcPts val="1043"/>
              </a:spcBef>
              <a:buFont typeface="Arial" panose="020B0604020202020204" pitchFamily="34" charset="0"/>
              <a:buNone/>
            </a:pPr>
            <a:r>
              <a:rPr lang="en-US" sz="9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COXENTERPRISES.COM</a:t>
            </a:r>
          </a:p>
        </p:txBody>
      </p:sp>
    </p:spTree>
    <p:extLst>
      <p:ext uri="{BB962C8B-B14F-4D97-AF65-F5344CB8AC3E}">
        <p14:creationId xmlns:p14="http://schemas.microsoft.com/office/powerpoint/2010/main" val="40390125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420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51054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04" y="444485"/>
            <a:ext cx="10954169" cy="765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3B27AAE-E721-BE49-B954-1E8ABC1E85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21618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&amp; Half Image Left 1 - Ligh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8859" y="1161683"/>
            <a:ext cx="7534524" cy="791103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C5BE897-D25E-7E4D-AF9F-09ADA6C9A0F2}"/>
              </a:ext>
            </a:extLst>
          </p:cNvPr>
          <p:cNvGrpSpPr/>
          <p:nvPr userDrawn="1"/>
        </p:nvGrpSpPr>
        <p:grpSpPr>
          <a:xfrm>
            <a:off x="4233933" y="-427294"/>
            <a:ext cx="887781" cy="1238084"/>
            <a:chOff x="757331" y="-35409"/>
            <a:chExt cx="887781" cy="1238084"/>
          </a:xfrm>
        </p:grpSpPr>
        <p:sp>
          <p:nvSpPr>
            <p:cNvPr id="8" name="Parallelogram 31">
              <a:extLst>
                <a:ext uri="{FF2B5EF4-FFF2-40B4-BE49-F238E27FC236}">
                  <a16:creationId xmlns:a16="http://schemas.microsoft.com/office/drawing/2014/main" id="{8D96F41F-6D58-FB46-8F66-27526C335454}"/>
                </a:ext>
              </a:extLst>
            </p:cNvPr>
            <p:cNvSpPr/>
            <p:nvPr/>
          </p:nvSpPr>
          <p:spPr>
            <a:xfrm rot="5400000">
              <a:off x="582179" y="139743"/>
              <a:ext cx="1238084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0 w 1244584"/>
                <a:gd name="connsiteY0" fmla="*/ 887780 h 887780"/>
                <a:gd name="connsiteX1" fmla="*/ 7136 w 1244584"/>
                <a:gd name="connsiteY1" fmla="*/ 0 h 887780"/>
                <a:gd name="connsiteX2" fmla="*/ 1244584 w 1244584"/>
                <a:gd name="connsiteY2" fmla="*/ 0 h 887780"/>
                <a:gd name="connsiteX3" fmla="*/ 616418 w 1244584"/>
                <a:gd name="connsiteY3" fmla="*/ 887780 h 887780"/>
                <a:gd name="connsiteX4" fmla="*/ 0 w 1244584"/>
                <a:gd name="connsiteY4" fmla="*/ 887780 h 887780"/>
                <a:gd name="connsiteX0" fmla="*/ 1120 w 1238084"/>
                <a:gd name="connsiteY0" fmla="*/ 883970 h 887780"/>
                <a:gd name="connsiteX1" fmla="*/ 636 w 1238084"/>
                <a:gd name="connsiteY1" fmla="*/ 0 h 887780"/>
                <a:gd name="connsiteX2" fmla="*/ 1238084 w 1238084"/>
                <a:gd name="connsiteY2" fmla="*/ 0 h 887780"/>
                <a:gd name="connsiteX3" fmla="*/ 609918 w 1238084"/>
                <a:gd name="connsiteY3" fmla="*/ 887780 h 887780"/>
                <a:gd name="connsiteX4" fmla="*/ 1120 w 1238084"/>
                <a:gd name="connsiteY4" fmla="*/ 88397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084" h="887780">
                  <a:moveTo>
                    <a:pt x="1120" y="883970"/>
                  </a:moveTo>
                  <a:cubicBezTo>
                    <a:pt x="3499" y="588043"/>
                    <a:pt x="-1743" y="295927"/>
                    <a:pt x="636" y="0"/>
                  </a:cubicBezTo>
                  <a:lnTo>
                    <a:pt x="1238084" y="0"/>
                  </a:lnTo>
                  <a:lnTo>
                    <a:pt x="609918" y="887780"/>
                  </a:lnTo>
                  <a:lnTo>
                    <a:pt x="1120" y="8839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Parallelogram 5">
              <a:extLst>
                <a:ext uri="{FF2B5EF4-FFF2-40B4-BE49-F238E27FC236}">
                  <a16:creationId xmlns:a16="http://schemas.microsoft.com/office/drawing/2014/main" id="{88FCEA30-635E-5642-862C-7D50B2AA13F7}"/>
                </a:ext>
              </a:extLst>
            </p:cNvPr>
            <p:cNvSpPr/>
            <p:nvPr/>
          </p:nvSpPr>
          <p:spPr>
            <a:xfrm rot="16200000" flipH="1">
              <a:off x="582498" y="140061"/>
              <a:ext cx="1237448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4294 w 1237448"/>
                <a:gd name="connsiteY0" fmla="*/ 887780 h 887780"/>
                <a:gd name="connsiteX1" fmla="*/ 0 w 1237448"/>
                <a:gd name="connsiteY1" fmla="*/ 0 h 887780"/>
                <a:gd name="connsiteX2" fmla="*/ 1237448 w 1237448"/>
                <a:gd name="connsiteY2" fmla="*/ 0 h 887780"/>
                <a:gd name="connsiteX3" fmla="*/ 609282 w 1237448"/>
                <a:gd name="connsiteY3" fmla="*/ 887780 h 887780"/>
                <a:gd name="connsiteX4" fmla="*/ 4294 w 1237448"/>
                <a:gd name="connsiteY4" fmla="*/ 88778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7448" h="887780">
                  <a:moveTo>
                    <a:pt x="4294" y="887780"/>
                  </a:moveTo>
                  <a:cubicBezTo>
                    <a:pt x="2863" y="591853"/>
                    <a:pt x="1431" y="295927"/>
                    <a:pt x="0" y="0"/>
                  </a:cubicBezTo>
                  <a:lnTo>
                    <a:pt x="1237448" y="0"/>
                  </a:lnTo>
                  <a:lnTo>
                    <a:pt x="609282" y="887780"/>
                  </a:lnTo>
                  <a:lnTo>
                    <a:pt x="4294" y="8877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B2706AF-625B-A14D-B362-5236927061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510366" cy="6854825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B81B9-C118-0D41-8B7A-9FA0FCBF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bg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BFA4D6-9647-A646-9F5D-2C2D46B5BAC6}"/>
              </a:ext>
            </a:extLst>
          </p:cNvPr>
          <p:cNvSpPr/>
          <p:nvPr userDrawn="1"/>
        </p:nvSpPr>
        <p:spPr>
          <a:xfrm>
            <a:off x="73025" y="6648449"/>
            <a:ext cx="1879600" cy="206375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lvl="0" algn="l" defTabSz="952483">
              <a:lnSpc>
                <a:spcPct val="90000"/>
              </a:lnSpc>
              <a:spcBef>
                <a:spcPts val="1043"/>
              </a:spcBef>
              <a:buFont typeface="Arial" panose="020B0604020202020204" pitchFamily="34" charset="0"/>
              <a:buNone/>
            </a:pPr>
            <a:r>
              <a:rPr lang="en-US" sz="9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COXENTERPRISES.COM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8801F65-700B-E14C-A1B5-63E9125E0A6E}"/>
              </a:ext>
            </a:extLst>
          </p:cNvPr>
          <p:cNvGrpSpPr/>
          <p:nvPr userDrawn="1"/>
        </p:nvGrpSpPr>
        <p:grpSpPr>
          <a:xfrm>
            <a:off x="-198783" y="6629323"/>
            <a:ext cx="12133606" cy="228677"/>
            <a:chOff x="-198783" y="6629323"/>
            <a:chExt cx="12133606" cy="228677"/>
          </a:xfrm>
        </p:grpSpPr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13D3121E-1691-1E49-A642-404197804B4E}"/>
                </a:ext>
              </a:extLst>
            </p:cNvPr>
            <p:cNvSpPr/>
            <p:nvPr userDrawn="1"/>
          </p:nvSpPr>
          <p:spPr>
            <a:xfrm flipV="1">
              <a:off x="11304104" y="6629323"/>
              <a:ext cx="630719" cy="228677"/>
            </a:xfrm>
            <a:prstGeom prst="parallelogram">
              <a:avLst>
                <a:gd name="adj" fmla="val 6942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0" name="Parallelogram 19">
              <a:extLst>
                <a:ext uri="{FF2B5EF4-FFF2-40B4-BE49-F238E27FC236}">
                  <a16:creationId xmlns:a16="http://schemas.microsoft.com/office/drawing/2014/main" id="{E603DC39-CC8F-E34A-A27E-DD38AC33CE63}"/>
                </a:ext>
              </a:extLst>
            </p:cNvPr>
            <p:cNvSpPr/>
            <p:nvPr userDrawn="1"/>
          </p:nvSpPr>
          <p:spPr>
            <a:xfrm>
              <a:off x="-198783" y="6629323"/>
              <a:ext cx="12085983" cy="228677"/>
            </a:xfrm>
            <a:prstGeom prst="parallelogram">
              <a:avLst>
                <a:gd name="adj" fmla="val 69429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D499C8A-66AD-6243-8AAD-CDD1AE72BAB7}"/>
                </a:ext>
              </a:extLst>
            </p:cNvPr>
            <p:cNvSpPr/>
            <p:nvPr userDrawn="1"/>
          </p:nvSpPr>
          <p:spPr>
            <a:xfrm>
              <a:off x="73025" y="6648449"/>
              <a:ext cx="1879600" cy="206375"/>
            </a:xfrm>
            <a:prstGeom prst="rect">
              <a:avLst/>
            </a:prstGeom>
            <a:noFill/>
          </p:spPr>
          <p:txBody>
            <a:bodyPr anchor="ctr">
              <a:noAutofit/>
            </a:bodyPr>
            <a:lstStyle/>
            <a:p>
              <a:pPr lvl="0" algn="l" defTabSz="952483">
                <a:lnSpc>
                  <a:spcPct val="90000"/>
                </a:lnSpc>
                <a:spcBef>
                  <a:spcPts val="1043"/>
                </a:spcBef>
                <a:buFont typeface="Arial" panose="020B0604020202020204" pitchFamily="34" charset="0"/>
                <a:buNone/>
              </a:pPr>
              <a:r>
                <a:rPr lang="en-US" sz="900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COXENTERPRISES.COM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19312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4200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o Slide 1_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525777" y="-1"/>
            <a:ext cx="2637924" cy="2209553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4107542" y="-1"/>
            <a:ext cx="8084457" cy="6858001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8E50980-F928-FA43-BAD5-9ADAD76DE8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A84650-7B81-7947-A199-48D0056D4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088" y="3194213"/>
            <a:ext cx="3254712" cy="7651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190E4A-8D0A-124A-9D3C-DE7D8273E86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46088" y="4255200"/>
            <a:ext cx="3254712" cy="19947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27A553-4CC9-A54B-BB79-0934E81F2750}"/>
              </a:ext>
            </a:extLst>
          </p:cNvPr>
          <p:cNvGrpSpPr/>
          <p:nvPr userDrawn="1"/>
        </p:nvGrpSpPr>
        <p:grpSpPr>
          <a:xfrm>
            <a:off x="-198783" y="6629323"/>
            <a:ext cx="12133606" cy="228677"/>
            <a:chOff x="-198783" y="6629323"/>
            <a:chExt cx="12133606" cy="228677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05444F63-4D52-4B45-BF94-ACD0ED6346B9}"/>
                </a:ext>
              </a:extLst>
            </p:cNvPr>
            <p:cNvSpPr/>
            <p:nvPr userDrawn="1"/>
          </p:nvSpPr>
          <p:spPr>
            <a:xfrm flipV="1">
              <a:off x="11304104" y="6629323"/>
              <a:ext cx="630719" cy="228677"/>
            </a:xfrm>
            <a:prstGeom prst="parallelogram">
              <a:avLst>
                <a:gd name="adj" fmla="val 6942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C0B4DF09-7150-8340-840C-75496FDE13F5}"/>
                </a:ext>
              </a:extLst>
            </p:cNvPr>
            <p:cNvSpPr/>
            <p:nvPr userDrawn="1"/>
          </p:nvSpPr>
          <p:spPr>
            <a:xfrm>
              <a:off x="-198783" y="6629323"/>
              <a:ext cx="12085983" cy="228677"/>
            </a:xfrm>
            <a:prstGeom prst="parallelogram">
              <a:avLst>
                <a:gd name="adj" fmla="val 69429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96B0B3-062F-2947-A23E-B20453BD72F8}"/>
                </a:ext>
              </a:extLst>
            </p:cNvPr>
            <p:cNvSpPr/>
            <p:nvPr userDrawn="1"/>
          </p:nvSpPr>
          <p:spPr>
            <a:xfrm>
              <a:off x="73025" y="6648449"/>
              <a:ext cx="1879600" cy="206375"/>
            </a:xfrm>
            <a:prstGeom prst="rect">
              <a:avLst/>
            </a:prstGeom>
            <a:noFill/>
          </p:spPr>
          <p:txBody>
            <a:bodyPr anchor="ctr">
              <a:noAutofit/>
            </a:bodyPr>
            <a:lstStyle/>
            <a:p>
              <a:pPr lvl="0" algn="l" defTabSz="952483">
                <a:lnSpc>
                  <a:spcPct val="90000"/>
                </a:lnSpc>
                <a:spcBef>
                  <a:spcPts val="1043"/>
                </a:spcBef>
                <a:buFont typeface="Arial" panose="020B0604020202020204" pitchFamily="34" charset="0"/>
                <a:buNone/>
              </a:pPr>
              <a:r>
                <a:rPr lang="en-US" sz="900" b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COXENTERPRISES.COM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6876101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o Slide 1_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525777" y="-1"/>
            <a:ext cx="2637924" cy="2209553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4107542" y="-1"/>
            <a:ext cx="8084457" cy="6858001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8E50980-F928-FA43-BAD5-9ADAD76DE8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E5AB572-445B-9846-AB9C-FD63D964A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088" y="3194213"/>
            <a:ext cx="3254712" cy="7651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6F615CF-464B-0E49-B12C-AA1D3E39C91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46088" y="4255200"/>
            <a:ext cx="3254712" cy="1994788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solidFill>
                  <a:schemeClr val="bg1"/>
                </a:solidFill>
              </a:defRPr>
            </a:lvl1pPr>
            <a:lvl2pPr>
              <a:buClr>
                <a:schemeClr val="bg2"/>
              </a:buClr>
              <a:defRPr sz="2000">
                <a:solidFill>
                  <a:schemeClr val="bg1"/>
                </a:solidFill>
              </a:defRPr>
            </a:lvl2pPr>
            <a:lvl3pPr>
              <a:buClr>
                <a:schemeClr val="bg2"/>
              </a:buClr>
              <a:defRPr sz="1800">
                <a:solidFill>
                  <a:schemeClr val="bg1"/>
                </a:solidFill>
              </a:defRPr>
            </a:lvl3pPr>
            <a:lvl4pPr>
              <a:buClr>
                <a:schemeClr val="bg2"/>
              </a:buClr>
              <a:defRPr sz="1600">
                <a:solidFill>
                  <a:schemeClr val="bg1"/>
                </a:solidFill>
              </a:defRPr>
            </a:lvl4pPr>
            <a:lvl5pPr>
              <a:buClr>
                <a:schemeClr val="bg2"/>
              </a:buCl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38BEF98-8681-7849-8CE6-1114BC31589D}"/>
              </a:ext>
            </a:extLst>
          </p:cNvPr>
          <p:cNvGrpSpPr/>
          <p:nvPr userDrawn="1"/>
        </p:nvGrpSpPr>
        <p:grpSpPr>
          <a:xfrm>
            <a:off x="-198783" y="6629323"/>
            <a:ext cx="12133606" cy="228677"/>
            <a:chOff x="-198783" y="6629323"/>
            <a:chExt cx="12133606" cy="228677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BFF9AF20-308E-F24C-AF94-7ADE1E68DBEC}"/>
                </a:ext>
              </a:extLst>
            </p:cNvPr>
            <p:cNvSpPr/>
            <p:nvPr userDrawn="1"/>
          </p:nvSpPr>
          <p:spPr>
            <a:xfrm flipV="1">
              <a:off x="11304104" y="6629323"/>
              <a:ext cx="630719" cy="228677"/>
            </a:xfrm>
            <a:prstGeom prst="parallelogram">
              <a:avLst>
                <a:gd name="adj" fmla="val 6942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1DE90A38-5EF5-8E48-BB1D-D5E65EC0CDEC}"/>
                </a:ext>
              </a:extLst>
            </p:cNvPr>
            <p:cNvSpPr/>
            <p:nvPr userDrawn="1"/>
          </p:nvSpPr>
          <p:spPr>
            <a:xfrm>
              <a:off x="-198783" y="6629323"/>
              <a:ext cx="12085983" cy="228677"/>
            </a:xfrm>
            <a:prstGeom prst="parallelogram">
              <a:avLst>
                <a:gd name="adj" fmla="val 69429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B56BB1C-540A-844E-BC99-D246C3564831}"/>
                </a:ext>
              </a:extLst>
            </p:cNvPr>
            <p:cNvSpPr/>
            <p:nvPr userDrawn="1"/>
          </p:nvSpPr>
          <p:spPr>
            <a:xfrm>
              <a:off x="73025" y="6648449"/>
              <a:ext cx="1879600" cy="206375"/>
            </a:xfrm>
            <a:prstGeom prst="rect">
              <a:avLst/>
            </a:prstGeom>
            <a:noFill/>
          </p:spPr>
          <p:txBody>
            <a:bodyPr anchor="ctr">
              <a:noAutofit/>
            </a:bodyPr>
            <a:lstStyle/>
            <a:p>
              <a:pPr lvl="0" algn="l" defTabSz="952483">
                <a:lnSpc>
                  <a:spcPct val="90000"/>
                </a:lnSpc>
                <a:spcBef>
                  <a:spcPts val="1043"/>
                </a:spcBef>
                <a:buFont typeface="Arial" panose="020B0604020202020204" pitchFamily="34" charset="0"/>
                <a:buNone/>
              </a:pPr>
              <a:r>
                <a:rPr lang="en-US" sz="900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COXENTERPRISES.COM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337957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CA2CDAD-A12C-A44E-857B-AAD280C1B3D9}"/>
              </a:ext>
            </a:extLst>
          </p:cNvPr>
          <p:cNvSpPr/>
          <p:nvPr userDrawn="1"/>
        </p:nvSpPr>
        <p:spPr>
          <a:xfrm>
            <a:off x="7958380" y="1"/>
            <a:ext cx="423362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740951" y="0"/>
            <a:ext cx="3343420" cy="377383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DE76F-C23E-4648-8E6A-56CAA97F5F6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04CDF30-AA00-5C47-AC9E-142C1A0C4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257" y="1108165"/>
            <a:ext cx="3829004" cy="2006995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B0D5AB5-88F6-284A-A19A-8BED6B89C4A3}"/>
              </a:ext>
            </a:extLst>
          </p:cNvPr>
          <p:cNvGrpSpPr/>
          <p:nvPr userDrawn="1"/>
        </p:nvGrpSpPr>
        <p:grpSpPr>
          <a:xfrm>
            <a:off x="757331" y="-380246"/>
            <a:ext cx="887781" cy="1238084"/>
            <a:chOff x="757331" y="-35409"/>
            <a:chExt cx="887781" cy="1238084"/>
          </a:xfrm>
        </p:grpSpPr>
        <p:sp>
          <p:nvSpPr>
            <p:cNvPr id="7" name="Parallelogram 31">
              <a:extLst>
                <a:ext uri="{FF2B5EF4-FFF2-40B4-BE49-F238E27FC236}">
                  <a16:creationId xmlns:a16="http://schemas.microsoft.com/office/drawing/2014/main" id="{AADAC3D7-855B-0243-A3A0-EEAB9DE0F6D7}"/>
                </a:ext>
              </a:extLst>
            </p:cNvPr>
            <p:cNvSpPr/>
            <p:nvPr/>
          </p:nvSpPr>
          <p:spPr>
            <a:xfrm rot="5400000">
              <a:off x="582179" y="139743"/>
              <a:ext cx="1238084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0 w 1244584"/>
                <a:gd name="connsiteY0" fmla="*/ 887780 h 887780"/>
                <a:gd name="connsiteX1" fmla="*/ 7136 w 1244584"/>
                <a:gd name="connsiteY1" fmla="*/ 0 h 887780"/>
                <a:gd name="connsiteX2" fmla="*/ 1244584 w 1244584"/>
                <a:gd name="connsiteY2" fmla="*/ 0 h 887780"/>
                <a:gd name="connsiteX3" fmla="*/ 616418 w 1244584"/>
                <a:gd name="connsiteY3" fmla="*/ 887780 h 887780"/>
                <a:gd name="connsiteX4" fmla="*/ 0 w 1244584"/>
                <a:gd name="connsiteY4" fmla="*/ 887780 h 887780"/>
                <a:gd name="connsiteX0" fmla="*/ 1120 w 1238084"/>
                <a:gd name="connsiteY0" fmla="*/ 883970 h 887780"/>
                <a:gd name="connsiteX1" fmla="*/ 636 w 1238084"/>
                <a:gd name="connsiteY1" fmla="*/ 0 h 887780"/>
                <a:gd name="connsiteX2" fmla="*/ 1238084 w 1238084"/>
                <a:gd name="connsiteY2" fmla="*/ 0 h 887780"/>
                <a:gd name="connsiteX3" fmla="*/ 609918 w 1238084"/>
                <a:gd name="connsiteY3" fmla="*/ 887780 h 887780"/>
                <a:gd name="connsiteX4" fmla="*/ 1120 w 1238084"/>
                <a:gd name="connsiteY4" fmla="*/ 88397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084" h="887780">
                  <a:moveTo>
                    <a:pt x="1120" y="883970"/>
                  </a:moveTo>
                  <a:cubicBezTo>
                    <a:pt x="3499" y="588043"/>
                    <a:pt x="-1743" y="295927"/>
                    <a:pt x="636" y="0"/>
                  </a:cubicBezTo>
                  <a:lnTo>
                    <a:pt x="1238084" y="0"/>
                  </a:lnTo>
                  <a:lnTo>
                    <a:pt x="609918" y="887780"/>
                  </a:lnTo>
                  <a:lnTo>
                    <a:pt x="1120" y="8839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Parallelogram 5">
              <a:extLst>
                <a:ext uri="{FF2B5EF4-FFF2-40B4-BE49-F238E27FC236}">
                  <a16:creationId xmlns:a16="http://schemas.microsoft.com/office/drawing/2014/main" id="{160C3A81-760E-9C44-82AD-B9D387176F0D}"/>
                </a:ext>
              </a:extLst>
            </p:cNvPr>
            <p:cNvSpPr/>
            <p:nvPr/>
          </p:nvSpPr>
          <p:spPr>
            <a:xfrm rot="16200000" flipH="1">
              <a:off x="582498" y="140061"/>
              <a:ext cx="1237448" cy="887780"/>
            </a:xfrm>
            <a:custGeom>
              <a:avLst/>
              <a:gdLst>
                <a:gd name="connsiteX0" fmla="*/ 0 w 1865614"/>
                <a:gd name="connsiteY0" fmla="*/ 887780 h 887780"/>
                <a:gd name="connsiteX1" fmla="*/ 628166 w 1865614"/>
                <a:gd name="connsiteY1" fmla="*/ 0 h 887780"/>
                <a:gd name="connsiteX2" fmla="*/ 1865614 w 1865614"/>
                <a:gd name="connsiteY2" fmla="*/ 0 h 887780"/>
                <a:gd name="connsiteX3" fmla="*/ 1237448 w 1865614"/>
                <a:gd name="connsiteY3" fmla="*/ 887780 h 887780"/>
                <a:gd name="connsiteX4" fmla="*/ 0 w 1865614"/>
                <a:gd name="connsiteY4" fmla="*/ 887780 h 887780"/>
                <a:gd name="connsiteX0" fmla="*/ 4294 w 1237448"/>
                <a:gd name="connsiteY0" fmla="*/ 887780 h 887780"/>
                <a:gd name="connsiteX1" fmla="*/ 0 w 1237448"/>
                <a:gd name="connsiteY1" fmla="*/ 0 h 887780"/>
                <a:gd name="connsiteX2" fmla="*/ 1237448 w 1237448"/>
                <a:gd name="connsiteY2" fmla="*/ 0 h 887780"/>
                <a:gd name="connsiteX3" fmla="*/ 609282 w 1237448"/>
                <a:gd name="connsiteY3" fmla="*/ 887780 h 887780"/>
                <a:gd name="connsiteX4" fmla="*/ 4294 w 1237448"/>
                <a:gd name="connsiteY4" fmla="*/ 887780 h 887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7448" h="887780">
                  <a:moveTo>
                    <a:pt x="4294" y="887780"/>
                  </a:moveTo>
                  <a:cubicBezTo>
                    <a:pt x="2863" y="591853"/>
                    <a:pt x="1431" y="295927"/>
                    <a:pt x="0" y="0"/>
                  </a:cubicBezTo>
                  <a:lnTo>
                    <a:pt x="1237448" y="0"/>
                  </a:lnTo>
                  <a:lnTo>
                    <a:pt x="609282" y="887780"/>
                  </a:lnTo>
                  <a:lnTo>
                    <a:pt x="4294" y="8877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A245E75E-3647-A448-9660-1ABAEA96CD32}"/>
              </a:ext>
            </a:extLst>
          </p:cNvPr>
          <p:cNvSpPr/>
          <p:nvPr userDrawn="1"/>
        </p:nvSpPr>
        <p:spPr>
          <a:xfrm>
            <a:off x="4740951" y="3773837"/>
            <a:ext cx="3343420" cy="3084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DD1CE098-8082-5C41-A5FD-9E3E2621174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42257" y="3409627"/>
            <a:ext cx="3829004" cy="287493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AF3D1F4D-AC12-A14A-8C2E-443F744BAE1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989531" y="4045058"/>
            <a:ext cx="2813865" cy="2549471"/>
          </a:xfrm>
        </p:spPr>
        <p:txBody>
          <a:bodyPr>
            <a:normAutofit/>
          </a:bodyPr>
          <a:lstStyle>
            <a:lvl1pPr>
              <a:buClr>
                <a:schemeClr val="tx2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chemeClr val="tx2"/>
              </a:buCl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chemeClr val="tx2"/>
              </a:buCl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chemeClr val="tx2"/>
              </a:buClr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chemeClr val="tx2"/>
              </a:buClr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8692C00-F0A1-D142-AFB2-AF4CEC088BE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430153" y="410705"/>
            <a:ext cx="3488043" cy="5990095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chemeClr val="bg1"/>
              </a:buClr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chemeClr val="bg1"/>
              </a:buClr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389707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7123643" y="1838020"/>
            <a:ext cx="4346068" cy="246357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04" y="444485"/>
            <a:ext cx="10954169" cy="765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9319F0B-F029-8245-9C14-03296E99CF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13271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" y="1536702"/>
            <a:ext cx="2461635" cy="2660869"/>
          </a:xfr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0" tIns="0" rIns="0" bIns="0" anchor="ctr"/>
          <a:lstStyle>
            <a:lvl1pPr marL="0" indent="0" algn="ctr">
              <a:buNone/>
              <a:defRPr lang="en-US"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lvl="0" defTabSz="292079"/>
            <a:endParaRPr lang="en-US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6111127" y="1536702"/>
            <a:ext cx="2465560" cy="2660869"/>
          </a:xfr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0" tIns="0" rIns="0" bIns="0" anchor="ctr"/>
          <a:lstStyle>
            <a:lvl1pPr marL="0" indent="0" algn="ctr">
              <a:buNone/>
              <a:defRPr lang="en-US"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lvl="0" defTabSz="292079"/>
            <a:endParaRPr lang="en-US"/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9730631" y="4197133"/>
            <a:ext cx="2465560" cy="2660869"/>
          </a:xfr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0" tIns="0" rIns="0" bIns="0" anchor="ctr"/>
          <a:lstStyle>
            <a:lvl1pPr marL="0" indent="0" algn="ctr">
              <a:buNone/>
              <a:defRPr lang="en-US"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lvl="0" defTabSz="292079"/>
            <a:endParaRPr lang="en-US"/>
          </a:p>
        </p:txBody>
      </p:sp>
      <p:sp>
        <p:nvSpPr>
          <p:cNvPr id="16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3623343" y="4197133"/>
            <a:ext cx="2465560" cy="2660869"/>
          </a:xfr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0" tIns="0" rIns="0" bIns="0" anchor="ctr"/>
          <a:lstStyle>
            <a:lvl1pPr marL="0" indent="0" algn="ctr">
              <a:buNone/>
              <a:defRPr lang="en-US" sz="20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lvl="0" defTabSz="292079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04" y="444485"/>
            <a:ext cx="10954169" cy="765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7EDF8-D7B9-914F-BEBC-D3126F14534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590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78C147-45E3-D147-8D9C-5812071DB5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596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4"/>
          </p:nvPr>
        </p:nvSpPr>
        <p:spPr>
          <a:xfrm>
            <a:off x="588655" y="1641762"/>
            <a:ext cx="5448300" cy="3568700"/>
          </a:xfrm>
          <a:custGeom>
            <a:avLst/>
            <a:gdLst>
              <a:gd name="connsiteX0" fmla="*/ 0 w 5448300"/>
              <a:gd name="connsiteY0" fmla="*/ 0 h 3568700"/>
              <a:gd name="connsiteX1" fmla="*/ 5448300 w 5448300"/>
              <a:gd name="connsiteY1" fmla="*/ 0 h 3568700"/>
              <a:gd name="connsiteX2" fmla="*/ 5448300 w 5448300"/>
              <a:gd name="connsiteY2" fmla="*/ 2283 h 3568700"/>
              <a:gd name="connsiteX3" fmla="*/ 4535070 w 5448300"/>
              <a:gd name="connsiteY3" fmla="*/ 1784350 h 3568700"/>
              <a:gd name="connsiteX4" fmla="*/ 5448300 w 5448300"/>
              <a:gd name="connsiteY4" fmla="*/ 3566417 h 3568700"/>
              <a:gd name="connsiteX5" fmla="*/ 5448300 w 5448300"/>
              <a:gd name="connsiteY5" fmla="*/ 3568700 h 3568700"/>
              <a:gd name="connsiteX6" fmla="*/ 0 w 5448300"/>
              <a:gd name="connsiteY6" fmla="*/ 3568700 h 3568700"/>
              <a:gd name="connsiteX7" fmla="*/ 0 w 5448300"/>
              <a:gd name="connsiteY7" fmla="*/ 3566417 h 3568700"/>
              <a:gd name="connsiteX8" fmla="*/ 913230 w 5448300"/>
              <a:gd name="connsiteY8" fmla="*/ 1784350 h 3568700"/>
              <a:gd name="connsiteX9" fmla="*/ 0 w 5448300"/>
              <a:gd name="connsiteY9" fmla="*/ 2283 h 356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48300" h="3568700">
                <a:moveTo>
                  <a:pt x="0" y="0"/>
                </a:moveTo>
                <a:lnTo>
                  <a:pt x="5448300" y="0"/>
                </a:lnTo>
                <a:lnTo>
                  <a:pt x="5448300" y="2283"/>
                </a:lnTo>
                <a:lnTo>
                  <a:pt x="4535070" y="1784350"/>
                </a:lnTo>
                <a:lnTo>
                  <a:pt x="5448300" y="3566417"/>
                </a:lnTo>
                <a:lnTo>
                  <a:pt x="5448300" y="3568700"/>
                </a:lnTo>
                <a:lnTo>
                  <a:pt x="0" y="3568700"/>
                </a:lnTo>
                <a:lnTo>
                  <a:pt x="0" y="3566417"/>
                </a:lnTo>
                <a:lnTo>
                  <a:pt x="913230" y="1784350"/>
                </a:lnTo>
                <a:lnTo>
                  <a:pt x="0" y="228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en-US" sz="135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algn="ctr"/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C359A51-6710-5F41-8F4B-0A5F4E66C1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99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8108266" y="-1"/>
            <a:ext cx="3343420" cy="4213269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5758E-50E8-0B41-A857-1B674047E4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642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12192000" cy="362821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04" y="444485"/>
            <a:ext cx="10954169" cy="765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BCE13-8929-0E44-9C39-E940084B920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6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3143" y="674213"/>
            <a:ext cx="11139229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3143" y="1654628"/>
            <a:ext cx="11139229" cy="45175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61871" y="6629323"/>
            <a:ext cx="430129" cy="228677"/>
          </a:xfrm>
          <a:prstGeom prst="rect">
            <a:avLst/>
          </a:prstGeom>
          <a:noFill/>
        </p:spPr>
        <p:txBody>
          <a:bodyPr lIns="201168" rIns="91440" anchor="ctr">
            <a:noAutofit/>
          </a:bodyPr>
          <a:lstStyle>
            <a:lvl1pPr algn="ctr">
              <a:defRPr lang="en-US" sz="1000" smtClean="0">
                <a:solidFill>
                  <a:schemeClr val="tx1"/>
                </a:solidFill>
                <a:latin typeface="+mj-lt"/>
              </a:defRPr>
            </a:lvl1pPr>
          </a:lstStyle>
          <a:p>
            <a:pPr defTabSz="952483">
              <a:lnSpc>
                <a:spcPct val="90000"/>
              </a:lnSpc>
              <a:spcBef>
                <a:spcPts val="1043"/>
              </a:spcBef>
            </a:pPr>
            <a:fld id="{32ECD629-4DA5-4EAE-B174-69948CAAE2CE}" type="slidenum">
              <a:rPr lang="en-US" smtClean="0"/>
              <a:pPr defTabSz="952483">
                <a:lnSpc>
                  <a:spcPct val="90000"/>
                </a:lnSpc>
                <a:spcBef>
                  <a:spcPts val="1043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164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  <p:sldLayoutId id="2147483803" r:id="rId18"/>
    <p:sldLayoutId id="2147483804" r:id="rId19"/>
    <p:sldLayoutId id="2147483805" r:id="rId20"/>
    <p:sldLayoutId id="2147483806" r:id="rId21"/>
    <p:sldLayoutId id="2147483948" r:id="rId22"/>
    <p:sldLayoutId id="2147483715" r:id="rId23"/>
    <p:sldLayoutId id="2147483661" r:id="rId24"/>
    <p:sldLayoutId id="2147483736" r:id="rId25"/>
    <p:sldLayoutId id="2147483737" r:id="rId26"/>
    <p:sldLayoutId id="2147483702" r:id="rId27"/>
    <p:sldLayoutId id="2147483739" r:id="rId28"/>
    <p:sldLayoutId id="2147483719" r:id="rId29"/>
    <p:sldLayoutId id="2147483725" r:id="rId30"/>
    <p:sldLayoutId id="2147483720" r:id="rId31"/>
    <p:sldLayoutId id="2147483726" r:id="rId32"/>
    <p:sldLayoutId id="2147483721" r:id="rId33"/>
    <p:sldLayoutId id="2147483727" r:id="rId34"/>
    <p:sldLayoutId id="2147483745" r:id="rId35"/>
    <p:sldLayoutId id="2147483747" r:id="rId36"/>
    <p:sldLayoutId id="2147483728" r:id="rId37"/>
    <p:sldLayoutId id="2147483729" r:id="rId38"/>
    <p:sldLayoutId id="2147483730" r:id="rId39"/>
    <p:sldLayoutId id="2147483731" r:id="rId40"/>
    <p:sldLayoutId id="2147483732" r:id="rId41"/>
    <p:sldLayoutId id="2147483733" r:id="rId42"/>
    <p:sldLayoutId id="2147483734" r:id="rId43"/>
    <p:sldLayoutId id="2147483735" r:id="rId44"/>
    <p:sldLayoutId id="2147483741" r:id="rId45"/>
    <p:sldLayoutId id="2147483742" r:id="rId46"/>
    <p:sldLayoutId id="2147483743" r:id="rId47"/>
    <p:sldLayoutId id="2147483744" r:id="rId48"/>
    <p:sldLayoutId id="2147483807" r:id="rId49"/>
    <p:sldLayoutId id="2147483809" r:id="rId50"/>
    <p:sldLayoutId id="2147483668" r:id="rId51"/>
    <p:sldLayoutId id="2147483740" r:id="rId52"/>
    <p:sldLayoutId id="2147483671" r:id="rId53"/>
    <p:sldLayoutId id="2147483701" r:id="rId54"/>
    <p:sldLayoutId id="2147483681" r:id="rId55"/>
  </p:sldLayoutIdLst>
  <p:hf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lang="en-US" sz="4400" b="1" kern="1200" spc="-300">
          <a:solidFill>
            <a:schemeClr val="tx1"/>
          </a:solidFill>
          <a:latin typeface="Arial" panose="020B0604020202020204" pitchFamily="34" charset="0"/>
          <a:ea typeface="Roboto Light" panose="02000000000000000000" pitchFamily="2" charset="0"/>
          <a:cs typeface="Open Sans Light" panose="020B0306030504020204" pitchFamily="34" charset="0"/>
        </a:defRPr>
      </a:lvl1pPr>
    </p:titleStyle>
    <p:bodyStyle>
      <a:lvl1pPr marL="228589" indent="-228589" algn="l" defTabSz="914354" rtl="0" eaLnBrk="1" latinLnBrk="0" hangingPunct="1">
        <a:lnSpc>
          <a:spcPct val="85000"/>
        </a:lnSpc>
        <a:spcBef>
          <a:spcPts val="900"/>
        </a:spcBef>
        <a:buClr>
          <a:schemeClr val="accent1"/>
        </a:buClr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Calibri Light" panose="020F0502020204030204" pitchFamily="34" charset="0"/>
          <a:ea typeface="Open Sans Light" panose="020B0306030504020204" pitchFamily="34" charset="0"/>
          <a:cs typeface="Calibri Light" panose="020F0502020204030204" pitchFamily="34" charset="0"/>
        </a:defRPr>
      </a:lvl1pPr>
      <a:lvl2pPr marL="461963" indent="-161925" algn="l" defTabSz="914354" rtl="0" eaLnBrk="1" latinLnBrk="0" hangingPunct="1">
        <a:lnSpc>
          <a:spcPct val="85000"/>
        </a:lnSpc>
        <a:spcBef>
          <a:spcPts val="900"/>
        </a:spcBef>
        <a:buClr>
          <a:schemeClr val="accent1"/>
        </a:buClr>
        <a:buFont typeface=".AppleSystemUIFont"/>
        <a:buChar char="-"/>
        <a:tabLst/>
        <a:defRPr sz="2400" b="0" i="0" kern="1200">
          <a:solidFill>
            <a:schemeClr val="tx1">
              <a:lumMod val="50000"/>
              <a:lumOff val="50000"/>
            </a:schemeClr>
          </a:solidFill>
          <a:latin typeface="Calibri Light" panose="020F0502020204030204" pitchFamily="34" charset="0"/>
          <a:ea typeface="Open Sans Light" panose="020B0306030504020204" pitchFamily="34" charset="0"/>
          <a:cs typeface="Calibri Light" panose="020F0502020204030204" pitchFamily="34" charset="0"/>
        </a:defRPr>
      </a:lvl2pPr>
      <a:lvl3pPr marL="752475" indent="-182563" algn="l" defTabSz="914354" rtl="0" eaLnBrk="1" latinLnBrk="0" hangingPunct="1">
        <a:lnSpc>
          <a:spcPct val="85000"/>
        </a:lnSpc>
        <a:spcBef>
          <a:spcPts val="900"/>
        </a:spcBef>
        <a:buClr>
          <a:schemeClr val="accent1"/>
        </a:buClr>
        <a:buFont typeface="Arial" panose="020B0604020202020204" pitchFamily="34" charset="0"/>
        <a:buChar char="•"/>
        <a:tabLst/>
        <a:defRPr sz="2000" b="0" i="0" kern="1200">
          <a:solidFill>
            <a:schemeClr val="tx1"/>
          </a:solidFill>
          <a:latin typeface="Calibri Light" panose="020F0502020204030204" pitchFamily="34" charset="0"/>
          <a:ea typeface="Open Sans Light" panose="020B0306030504020204" pitchFamily="34" charset="0"/>
          <a:cs typeface="Calibri Light" panose="020F0502020204030204" pitchFamily="34" charset="0"/>
        </a:defRPr>
      </a:lvl3pPr>
      <a:lvl4pPr marL="977900" indent="-171450" algn="l" defTabSz="914354" rtl="0" eaLnBrk="1" latinLnBrk="0" hangingPunct="1">
        <a:lnSpc>
          <a:spcPct val="85000"/>
        </a:lnSpc>
        <a:spcBef>
          <a:spcPts val="900"/>
        </a:spcBef>
        <a:buClr>
          <a:schemeClr val="accent1"/>
        </a:buClr>
        <a:buFont typeface=".AppleSystemUIFont"/>
        <a:buChar char="-"/>
        <a:tabLst/>
        <a:defRPr sz="1800" b="0" i="0" kern="1200">
          <a:solidFill>
            <a:schemeClr val="tx1"/>
          </a:solidFill>
          <a:latin typeface="Calibri Light" panose="020F0502020204030204" pitchFamily="34" charset="0"/>
          <a:ea typeface="Open Sans Light" panose="020B0306030504020204" pitchFamily="34" charset="0"/>
          <a:cs typeface="Calibri Light" panose="020F0502020204030204" pitchFamily="34" charset="0"/>
        </a:defRPr>
      </a:lvl4pPr>
      <a:lvl5pPr marL="1258888" indent="-173038" algn="l" defTabSz="914354" rtl="0" eaLnBrk="1" latinLnBrk="0" hangingPunct="1">
        <a:lnSpc>
          <a:spcPct val="85000"/>
        </a:lnSpc>
        <a:spcBef>
          <a:spcPts val="900"/>
        </a:spcBef>
        <a:buClr>
          <a:schemeClr val="accent1"/>
        </a:buClr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Calibri Light" panose="020F0502020204030204" pitchFamily="34" charset="0"/>
          <a:ea typeface="Open Sans Light" panose="020B0306030504020204" pitchFamily="34" charset="0"/>
          <a:cs typeface="Calibri Light" panose="020F0502020204030204" pitchFamily="34" charset="0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hyperlink" Target="https://alviller.com/" TargetMode="Externa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2">
            <a:extLst>
              <a:ext uri="{FF2B5EF4-FFF2-40B4-BE49-F238E27FC236}">
                <a16:creationId xmlns:a16="http://schemas.microsoft.com/office/drawing/2014/main" id="{0A9CD939-1519-4A9E-8426-2AADD140C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637" y="348088"/>
            <a:ext cx="10735216" cy="76517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Desired Outcomes</a:t>
            </a:r>
          </a:p>
        </p:txBody>
      </p:sp>
      <p:sp>
        <p:nvSpPr>
          <p:cNvPr id="18" name="Title 11">
            <a:extLst>
              <a:ext uri="{FF2B5EF4-FFF2-40B4-BE49-F238E27FC236}">
                <a16:creationId xmlns:a16="http://schemas.microsoft.com/office/drawing/2014/main" id="{BF96A5A3-2BCB-4F75-B247-B9F20F45ABFB}"/>
              </a:ext>
            </a:extLst>
          </p:cNvPr>
          <p:cNvSpPr txBox="1">
            <a:spLocks/>
          </p:cNvSpPr>
          <p:nvPr/>
        </p:nvSpPr>
        <p:spPr>
          <a:xfrm>
            <a:off x="646635" y="1071022"/>
            <a:ext cx="5909145" cy="3757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1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Campaign / project name: </a:t>
            </a:r>
            <a:r>
              <a:rPr lang="en-US" sz="1800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rPr>
              <a:t>[</a:t>
            </a:r>
            <a:r>
              <a:rPr lang="en-US" sz="1800" dirty="0">
                <a:solidFill>
                  <a:schemeClr val="tx1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rPr>
              <a:t>insert name</a:t>
            </a:r>
            <a:r>
              <a:rPr lang="en-US" sz="1800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rPr>
              <a:t>]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96BCD472-1402-4FA3-88CA-CC4332CF3FB6}"/>
              </a:ext>
            </a:extLst>
          </p:cNvPr>
          <p:cNvSpPr>
            <a:spLocks noGrp="1"/>
          </p:cNvSpPr>
          <p:nvPr/>
        </p:nvSpPr>
        <p:spPr>
          <a:xfrm>
            <a:off x="1489427" y="2183297"/>
            <a:ext cx="4597937" cy="1506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7013" indent="-227013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69913" indent="-284163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lang="en-US"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5663" indent="-227013" algn="l" defTabSz="914400" rtl="0" eaLnBrk="1" latinLnBrk="0" hangingPunct="1">
              <a:spcBef>
                <a:spcPct val="20000"/>
              </a:spcBef>
              <a:buSzPct val="90000"/>
              <a:buFont typeface="Wingdings" panose="05000000000000000000" pitchFamily="2" charset="2"/>
              <a:buChar char="§"/>
              <a:defRPr lang="en-US"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lang="en-US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484313" indent="-225425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lang="en-US"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WE WANT THEM TO KNOW?</a:t>
            </a:r>
          </a:p>
          <a:p>
            <a:pPr>
              <a:lnSpc>
                <a:spcPct val="114000"/>
              </a:lnSpc>
              <a:spcBef>
                <a:spcPts val="0"/>
              </a:spcBef>
              <a:buClr>
                <a:srgbClr val="1F497D"/>
              </a:buClr>
              <a:buFont typeface="Wingdings" panose="05000000000000000000" pitchFamily="2" charset="2"/>
              <a:buChar char="§"/>
            </a:pPr>
            <a:r>
              <a:rPr lang="en-US" sz="125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>
              <a:lnSpc>
                <a:spcPct val="114000"/>
              </a:lnSpc>
              <a:spcBef>
                <a:spcPts val="0"/>
              </a:spcBef>
              <a:buClr>
                <a:srgbClr val="1F497D"/>
              </a:buClr>
              <a:buFont typeface="Wingdings" panose="05000000000000000000" pitchFamily="2" charset="2"/>
              <a:buChar char="§"/>
            </a:pPr>
            <a:r>
              <a:rPr lang="en-US" sz="125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>
              <a:lnSpc>
                <a:spcPct val="114000"/>
              </a:lnSpc>
              <a:spcBef>
                <a:spcPts val="0"/>
              </a:spcBef>
              <a:buClr>
                <a:srgbClr val="1F497D"/>
              </a:buClr>
              <a:buFont typeface="Wingdings" panose="05000000000000000000" pitchFamily="2" charset="2"/>
              <a:buChar char="§"/>
            </a:pPr>
            <a:r>
              <a:rPr lang="en-US" sz="125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</a:p>
          <a:p>
            <a:pPr>
              <a:spcBef>
                <a:spcPts val="0"/>
              </a:spcBef>
              <a:buClr>
                <a:srgbClr val="1F497D"/>
              </a:buClr>
              <a:buFont typeface="Wingdings" panose="05000000000000000000" pitchFamily="2" charset="2"/>
              <a:buChar char="§"/>
            </a:pPr>
            <a:endParaRPr lang="en-US" sz="1250" dirty="0">
              <a:solidFill>
                <a:prstClr val="black">
                  <a:lumMod val="65000"/>
                  <a:lumOff val="3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buClr>
                <a:srgbClr val="1F497D"/>
              </a:buClr>
              <a:buFont typeface="Wingdings" panose="05000000000000000000" pitchFamily="2" charset="2"/>
              <a:buChar char="§"/>
            </a:pPr>
            <a:endParaRPr lang="en-US" sz="1250" b="1" dirty="0">
              <a:solidFill>
                <a:prstClr val="black">
                  <a:lumMod val="65000"/>
                  <a:lumOff val="3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2360D84-B2FD-477A-80D6-6A475CADCD31}"/>
              </a:ext>
            </a:extLst>
          </p:cNvPr>
          <p:cNvSpPr txBox="1">
            <a:spLocks/>
          </p:cNvSpPr>
          <p:nvPr/>
        </p:nvSpPr>
        <p:spPr>
          <a:xfrm>
            <a:off x="7159250" y="2178444"/>
            <a:ext cx="4763715" cy="15066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 WE WANT THEM TO FEEL? </a:t>
            </a:r>
          </a:p>
          <a:p>
            <a:pPr marL="227013" indent="-227013">
              <a:lnSpc>
                <a:spcPct val="114000"/>
              </a:lnSpc>
              <a:buClr>
                <a:srgbClr val="1F497D"/>
              </a:buClr>
              <a:buFont typeface="Wingdings" panose="05000000000000000000" pitchFamily="2" charset="2"/>
              <a:buChar char="§"/>
            </a:pPr>
            <a:r>
              <a:rPr lang="en-US" sz="125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 marL="227013" indent="-227013">
              <a:lnSpc>
                <a:spcPct val="114000"/>
              </a:lnSpc>
              <a:buClr>
                <a:srgbClr val="1F497D"/>
              </a:buClr>
              <a:buFont typeface="Wingdings" panose="05000000000000000000" pitchFamily="2" charset="2"/>
              <a:buChar char="§"/>
            </a:pPr>
            <a:r>
              <a:rPr lang="en-US" sz="125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 marL="227013" indent="-227013">
              <a:lnSpc>
                <a:spcPct val="114000"/>
              </a:lnSpc>
              <a:buClr>
                <a:srgbClr val="1F497D"/>
              </a:buClr>
              <a:buFont typeface="Wingdings" panose="05000000000000000000" pitchFamily="2" charset="2"/>
              <a:buChar char="§"/>
            </a:pPr>
            <a:r>
              <a:rPr lang="en-US" sz="125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 marL="227013" indent="-227013">
              <a:buClr>
                <a:srgbClr val="1F497D"/>
              </a:buClr>
              <a:buFont typeface="Wingdings" panose="05000000000000000000" pitchFamily="2" charset="2"/>
              <a:buChar char="§"/>
            </a:pPr>
            <a:endParaRPr lang="en-US" sz="1250">
              <a:solidFill>
                <a:prstClr val="black">
                  <a:lumMod val="65000"/>
                  <a:lumOff val="3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1F497D"/>
              </a:buClr>
              <a:buFont typeface="Wingdings" panose="05000000000000000000" pitchFamily="2" charset="2"/>
              <a:buChar char="§"/>
            </a:pPr>
            <a:endParaRPr lang="en-US" sz="1250" dirty="0">
              <a:solidFill>
                <a:prstClr val="black">
                  <a:lumMod val="65000"/>
                  <a:lumOff val="3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DF26689-3137-4670-B90E-ACDFC9EE089B}"/>
              </a:ext>
            </a:extLst>
          </p:cNvPr>
          <p:cNvSpPr/>
          <p:nvPr/>
        </p:nvSpPr>
        <p:spPr>
          <a:xfrm flipH="1">
            <a:off x="7181068" y="1114623"/>
            <a:ext cx="46670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 Line: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1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insert tag line, if applicable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800BF5F-DE6A-4F1D-B26A-A2004873DA96}"/>
              </a:ext>
            </a:extLst>
          </p:cNvPr>
          <p:cNvSpPr/>
          <p:nvPr/>
        </p:nvSpPr>
        <p:spPr>
          <a:xfrm>
            <a:off x="7181068" y="1578002"/>
            <a:ext cx="44595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#HASHTAG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if applicable</a:t>
            </a:r>
          </a:p>
        </p:txBody>
      </p:sp>
      <p:pic>
        <p:nvPicPr>
          <p:cNvPr id="4" name="Picture 3" descr="Shape&#10;&#10;Description automatically generated with medium confidence">
            <a:hlinkClick r:id="rId2"/>
            <a:extLst>
              <a:ext uri="{FF2B5EF4-FFF2-40B4-BE49-F238E27FC236}">
                <a16:creationId xmlns:a16="http://schemas.microsoft.com/office/drawing/2014/main" id="{3C4F04B9-1403-7997-DE58-8DC8C6F13B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7214" y="5805290"/>
            <a:ext cx="1410437" cy="94029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C6C8224-ADDE-6CD9-4B17-AD627E32A7E4}"/>
              </a:ext>
            </a:extLst>
          </p:cNvPr>
          <p:cNvSpPr>
            <a:spLocks noGrp="1"/>
          </p:cNvSpPr>
          <p:nvPr/>
        </p:nvSpPr>
        <p:spPr>
          <a:xfrm>
            <a:off x="1489427" y="4371090"/>
            <a:ext cx="4664228" cy="1506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7013" indent="-227013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69913" indent="-284163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lang="en-US"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5663" indent="-227013" algn="l" defTabSz="914400" rtl="0" eaLnBrk="1" latinLnBrk="0" hangingPunct="1">
              <a:spcBef>
                <a:spcPct val="20000"/>
              </a:spcBef>
              <a:buSzPct val="90000"/>
              <a:buFont typeface="Wingdings" panose="05000000000000000000" pitchFamily="2" charset="2"/>
              <a:buChar char="§"/>
              <a:defRPr lang="en-US"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lang="en-US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484313" indent="-225425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lang="en-US"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WE WANT THEM TO THINK?</a:t>
            </a:r>
          </a:p>
          <a:p>
            <a:pPr>
              <a:lnSpc>
                <a:spcPct val="114000"/>
              </a:lnSpc>
              <a:spcBef>
                <a:spcPts val="0"/>
              </a:spcBef>
              <a:buClr>
                <a:srgbClr val="1F497D"/>
              </a:buClr>
              <a:buFont typeface="Wingdings" panose="05000000000000000000" pitchFamily="2" charset="2"/>
              <a:buChar char="§"/>
            </a:pPr>
            <a:r>
              <a:rPr lang="en-US" sz="125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>
              <a:lnSpc>
                <a:spcPct val="114000"/>
              </a:lnSpc>
              <a:spcBef>
                <a:spcPts val="0"/>
              </a:spcBef>
              <a:buClr>
                <a:srgbClr val="1F497D"/>
              </a:buClr>
              <a:buFont typeface="Wingdings" panose="05000000000000000000" pitchFamily="2" charset="2"/>
              <a:buChar char="§"/>
            </a:pPr>
            <a:r>
              <a:rPr lang="en-US" sz="125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>
              <a:lnSpc>
                <a:spcPct val="114000"/>
              </a:lnSpc>
              <a:spcBef>
                <a:spcPts val="0"/>
              </a:spcBef>
              <a:buClr>
                <a:srgbClr val="1F497D"/>
              </a:buClr>
              <a:buFont typeface="Wingdings" panose="05000000000000000000" pitchFamily="2" charset="2"/>
              <a:buChar char="§"/>
            </a:pPr>
            <a:r>
              <a:rPr lang="en-US" sz="125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</a:p>
        </p:txBody>
      </p:sp>
      <p:pic>
        <p:nvPicPr>
          <p:cNvPr id="7" name="Graphic 6" descr="Thought bubble with solid fill">
            <a:extLst>
              <a:ext uri="{FF2B5EF4-FFF2-40B4-BE49-F238E27FC236}">
                <a16:creationId xmlns:a16="http://schemas.microsoft.com/office/drawing/2014/main" id="{9D6B1D75-108F-175D-28CF-2F088A6952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8279" y="4248442"/>
            <a:ext cx="796246" cy="796246"/>
          </a:xfrm>
          <a:prstGeom prst="rect">
            <a:avLst/>
          </a:prstGeom>
        </p:spPr>
      </p:pic>
      <p:pic>
        <p:nvPicPr>
          <p:cNvPr id="9" name="Graphic 8" descr="Brain in head with solid fill">
            <a:extLst>
              <a:ext uri="{FF2B5EF4-FFF2-40B4-BE49-F238E27FC236}">
                <a16:creationId xmlns:a16="http://schemas.microsoft.com/office/drawing/2014/main" id="{C7D12739-6099-E36A-4803-46F4D3E949D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48279" y="2100494"/>
            <a:ext cx="914400" cy="914400"/>
          </a:xfrm>
          <a:prstGeom prst="rect">
            <a:avLst/>
          </a:prstGeom>
        </p:spPr>
      </p:pic>
      <p:pic>
        <p:nvPicPr>
          <p:cNvPr id="13" name="Graphic 12" descr="Sunglasses face outline with solid fill">
            <a:extLst>
              <a:ext uri="{FF2B5EF4-FFF2-40B4-BE49-F238E27FC236}">
                <a16:creationId xmlns:a16="http://schemas.microsoft.com/office/drawing/2014/main" id="{E3B87D24-AF94-A128-F132-2F77A8810FB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214028" y="2088601"/>
            <a:ext cx="914400" cy="914400"/>
          </a:xfrm>
          <a:prstGeom prst="rect">
            <a:avLst/>
          </a:prstGeom>
        </p:spPr>
      </p:pic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D47B425-F768-8404-43EA-DCD032ECDAA0}"/>
              </a:ext>
            </a:extLst>
          </p:cNvPr>
          <p:cNvSpPr txBox="1">
            <a:spLocks/>
          </p:cNvSpPr>
          <p:nvPr/>
        </p:nvSpPr>
        <p:spPr>
          <a:xfrm>
            <a:off x="7139973" y="4361832"/>
            <a:ext cx="4763715" cy="1515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WE WANT THEM TO DO? </a:t>
            </a:r>
          </a:p>
          <a:p>
            <a:pPr marL="227013" indent="-227013">
              <a:lnSpc>
                <a:spcPct val="114000"/>
              </a:lnSpc>
              <a:buClr>
                <a:srgbClr val="1F497D"/>
              </a:buClr>
              <a:buFont typeface="Wingdings" panose="05000000000000000000" pitchFamily="2" charset="2"/>
              <a:buChar char="§"/>
            </a:pPr>
            <a:r>
              <a:rPr lang="en-US" sz="125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 marL="227013" indent="-227013">
              <a:lnSpc>
                <a:spcPct val="114000"/>
              </a:lnSpc>
              <a:buClr>
                <a:srgbClr val="1F497D"/>
              </a:buClr>
              <a:buFont typeface="Wingdings" panose="05000000000000000000" pitchFamily="2" charset="2"/>
              <a:buChar char="§"/>
            </a:pPr>
            <a:r>
              <a:rPr lang="en-US" sz="125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 marL="227013" indent="-227013">
              <a:lnSpc>
                <a:spcPct val="114000"/>
              </a:lnSpc>
              <a:buClr>
                <a:srgbClr val="1F497D"/>
              </a:buClr>
              <a:buFont typeface="Wingdings" panose="05000000000000000000" pitchFamily="2" charset="2"/>
              <a:buChar char="§"/>
            </a:pPr>
            <a:r>
              <a:rPr lang="en-US" sz="125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pic>
        <p:nvPicPr>
          <p:cNvPr id="20" name="Graphic 19" descr="Clipboard Checked with solid fill">
            <a:extLst>
              <a:ext uri="{FF2B5EF4-FFF2-40B4-BE49-F238E27FC236}">
                <a16:creationId xmlns:a16="http://schemas.microsoft.com/office/drawing/2014/main" id="{0D5A05E7-BBE5-D7FF-40DD-AB215765FD8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222862" y="4189365"/>
            <a:ext cx="914400" cy="9144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5B925B3-A042-01E0-1EA2-3A060517536E}"/>
              </a:ext>
            </a:extLst>
          </p:cNvPr>
          <p:cNvSpPr txBox="1"/>
          <p:nvPr/>
        </p:nvSpPr>
        <p:spPr>
          <a:xfrm>
            <a:off x="10464853" y="6496361"/>
            <a:ext cx="13227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spc="300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alviller.com</a:t>
            </a:r>
            <a:endParaRPr lang="en-US" sz="105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0C25EC6-A092-4703-B3E5-2C81EEDB7534}"/>
              </a:ext>
            </a:extLst>
          </p:cNvPr>
          <p:cNvSpPr txBox="1"/>
          <p:nvPr/>
        </p:nvSpPr>
        <p:spPr>
          <a:xfrm>
            <a:off x="404349" y="6391665"/>
            <a:ext cx="17972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Last Updated:  22 April 2023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604C7A94-9B6E-EFA8-3388-6E788A26BB5F}"/>
              </a:ext>
            </a:extLst>
          </p:cNvPr>
          <p:cNvSpPr txBox="1">
            <a:spLocks/>
          </p:cNvSpPr>
          <p:nvPr/>
        </p:nvSpPr>
        <p:spPr>
          <a:xfrm>
            <a:off x="646636" y="1542167"/>
            <a:ext cx="5909145" cy="3757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1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Audience: </a:t>
            </a:r>
            <a:r>
              <a:rPr lang="en-US" sz="1800" dirty="0">
                <a:solidFill>
                  <a:schemeClr val="tx1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rPr>
              <a:t>[insert audience]</a:t>
            </a:r>
          </a:p>
        </p:txBody>
      </p:sp>
    </p:spTree>
    <p:extLst>
      <p:ext uri="{BB962C8B-B14F-4D97-AF65-F5344CB8AC3E}">
        <p14:creationId xmlns:p14="http://schemas.microsoft.com/office/powerpoint/2010/main" val="1707084746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1_Office Theme">
  <a:themeElements>
    <a:clrScheme name="CEI Template 2018_v1">
      <a:dk1>
        <a:srgbClr val="000000"/>
      </a:dk1>
      <a:lt1>
        <a:srgbClr val="FFFFFF"/>
      </a:lt1>
      <a:dk2>
        <a:srgbClr val="143040"/>
      </a:dk2>
      <a:lt2>
        <a:srgbClr val="0089BB"/>
      </a:lt2>
      <a:accent1>
        <a:srgbClr val="006AB7"/>
      </a:accent1>
      <a:accent2>
        <a:srgbClr val="4CBBA5"/>
      </a:accent2>
      <a:accent3>
        <a:srgbClr val="C76610"/>
      </a:accent3>
      <a:accent4>
        <a:srgbClr val="EABE1B"/>
      </a:accent4>
      <a:accent5>
        <a:srgbClr val="013B68"/>
      </a:accent5>
      <a:accent6>
        <a:srgbClr val="D7405C"/>
      </a:accent6>
      <a:hlink>
        <a:srgbClr val="7030A0"/>
      </a:hlink>
      <a:folHlink>
        <a:srgbClr val="00B0F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275C5F13F47A459B1ADEECB1C20EA7" ma:contentTypeVersion="9" ma:contentTypeDescription="Create a new document." ma:contentTypeScope="" ma:versionID="7e710393c3758694f5a373b53be3e935">
  <xsd:schema xmlns:xsd="http://www.w3.org/2001/XMLSchema" xmlns:xs="http://www.w3.org/2001/XMLSchema" xmlns:p="http://schemas.microsoft.com/office/2006/metadata/properties" xmlns:ns3="c6019734-c977-4315-93ef-3a754fcff0ef" targetNamespace="http://schemas.microsoft.com/office/2006/metadata/properties" ma:root="true" ma:fieldsID="7e892f751732b7e4f37303acaeb53126" ns3:_="">
    <xsd:import namespace="c6019734-c977-4315-93ef-3a754fcff0e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019734-c977-4315-93ef-3a754fcff0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44AE4F8-95FE-44CC-B163-E6250E8499C6}">
  <ds:schemaRefs>
    <ds:schemaRef ds:uri="http://purl.org/dc/elements/1.1/"/>
    <ds:schemaRef ds:uri="c6019734-c977-4315-93ef-3a754fcff0ef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898CCCD-5BA5-419E-8547-BF0D9AFD86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366A0D-B8AC-43B9-96E7-65488E12BE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019734-c977-4315-93ef-3a754fcff0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18129</TotalTime>
  <Words>85</Words>
  <Application>Microsoft Macintosh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.AppleSystemUIFont</vt:lpstr>
      <vt:lpstr>Arial</vt:lpstr>
      <vt:lpstr>Calibri</vt:lpstr>
      <vt:lpstr>Calibri Light</vt:lpstr>
      <vt:lpstr>Wingdings</vt:lpstr>
      <vt:lpstr>1_Office Theme</vt:lpstr>
      <vt:lpstr>Desired Outcomes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 island</dc:creator>
  <cp:lastModifiedBy>Al Viller</cp:lastModifiedBy>
  <cp:revision>1149</cp:revision>
  <cp:lastPrinted>2019-09-17T21:37:50Z</cp:lastPrinted>
  <dcterms:created xsi:type="dcterms:W3CDTF">2015-10-12T07:46:28Z</dcterms:created>
  <dcterms:modified xsi:type="dcterms:W3CDTF">2023-05-01T13:31:54Z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0x010100BF275C5F13F47A459B1ADEECB1C20EA7</vt:lpwstr>
  </property>
</Properties>
</file>